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5.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7.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4" r:id="rId1"/>
    <p:sldMasterId id="2147483652" r:id="rId2"/>
    <p:sldMasterId id="2147483659" r:id="rId3"/>
    <p:sldMasterId id="2147483697" r:id="rId4"/>
    <p:sldMasterId id="2147483648" r:id="rId5"/>
    <p:sldMasterId id="2147483683" r:id="rId6"/>
    <p:sldMasterId id="2147483669" r:id="rId7"/>
    <p:sldMasterId id="2147483677" r:id="rId8"/>
  </p:sldMasterIdLst>
  <p:notesMasterIdLst>
    <p:notesMasterId r:id="rId51"/>
  </p:notesMasterIdLst>
  <p:handoutMasterIdLst>
    <p:handoutMasterId r:id="rId52"/>
  </p:handoutMasterIdLst>
  <p:sldIdLst>
    <p:sldId id="269" r:id="rId9"/>
    <p:sldId id="287" r:id="rId10"/>
    <p:sldId id="308" r:id="rId11"/>
    <p:sldId id="257" r:id="rId12"/>
    <p:sldId id="316" r:id="rId13"/>
    <p:sldId id="295" r:id="rId14"/>
    <p:sldId id="262" r:id="rId15"/>
    <p:sldId id="291" r:id="rId16"/>
    <p:sldId id="263" r:id="rId17"/>
    <p:sldId id="260" r:id="rId18"/>
    <p:sldId id="284" r:id="rId19"/>
    <p:sldId id="273" r:id="rId20"/>
    <p:sldId id="274" r:id="rId21"/>
    <p:sldId id="275" r:id="rId22"/>
    <p:sldId id="264" r:id="rId23"/>
    <p:sldId id="312" r:id="rId24"/>
    <p:sldId id="313" r:id="rId25"/>
    <p:sldId id="272" r:id="rId26"/>
    <p:sldId id="271" r:id="rId27"/>
    <p:sldId id="268" r:id="rId28"/>
    <p:sldId id="276" r:id="rId29"/>
    <p:sldId id="277" r:id="rId30"/>
    <p:sldId id="278" r:id="rId31"/>
    <p:sldId id="279" r:id="rId32"/>
    <p:sldId id="265" r:id="rId33"/>
    <p:sldId id="301" r:id="rId34"/>
    <p:sldId id="303" r:id="rId35"/>
    <p:sldId id="281" r:id="rId36"/>
    <p:sldId id="286" r:id="rId37"/>
    <p:sldId id="283" r:id="rId38"/>
    <p:sldId id="282" r:id="rId39"/>
    <p:sldId id="302" r:id="rId40"/>
    <p:sldId id="306" r:id="rId41"/>
    <p:sldId id="311" r:id="rId42"/>
    <p:sldId id="310" r:id="rId43"/>
    <p:sldId id="292" r:id="rId44"/>
    <p:sldId id="293" r:id="rId45"/>
    <p:sldId id="294" r:id="rId46"/>
    <p:sldId id="309" r:id="rId47"/>
    <p:sldId id="285" r:id="rId48"/>
    <p:sldId id="317" r:id="rId49"/>
    <p:sldId id="266" r:id="rId50"/>
  </p:sldIdLst>
  <p:sldSz cx="12192000" cy="6858000"/>
  <p:notesSz cx="9144000" cy="6858000"/>
  <p:embeddedFontLst>
    <p:embeddedFont>
      <p:font typeface="Arial" panose="020B0604020202020204" pitchFamily="34" charset="0"/>
      <p:regular r:id="rId53"/>
      <p:bold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 How to use" id="{8BAB9CC2-381D-904A-AA9D-53A5DEEC60B7}">
          <p14:sldIdLst>
            <p14:sldId id="269"/>
            <p14:sldId id="287"/>
            <p14:sldId id="308"/>
          </p14:sldIdLst>
        </p14:section>
        <p14:section name="Assets" id="{F336E6C6-F19B-BE44-8975-002AB57559A5}">
          <p14:sldIdLst>
            <p14:sldId id="257"/>
            <p14:sldId id="316"/>
          </p14:sldIdLst>
        </p14:section>
        <p14:section name="Title Slides" id="{09437A09-1C43-3443-905F-61DC0EE7DEEA}">
          <p14:sldIdLst>
            <p14:sldId id="295"/>
            <p14:sldId id="262"/>
            <p14:sldId id="291"/>
            <p14:sldId id="263"/>
            <p14:sldId id="260"/>
            <p14:sldId id="284"/>
          </p14:sldIdLst>
        </p14:section>
        <p14:section name="Divider Slides" id="{A4411D94-3CA0-344B-BDA8-589549078BFF}">
          <p14:sldIdLst>
            <p14:sldId id="273"/>
            <p14:sldId id="274"/>
            <p14:sldId id="275"/>
          </p14:sldIdLst>
        </p14:section>
        <p14:section name="Agenda" id="{2BB8158B-F117-644F-BF2C-2F5B7C494E9A}">
          <p14:sldIdLst>
            <p14:sldId id="264"/>
            <p14:sldId id="312"/>
            <p14:sldId id="313"/>
          </p14:sldIdLst>
        </p14:section>
        <p14:section name="Quotes" id="{B4C0678F-B01F-B345-86E4-95EE456B9887}">
          <p14:sldIdLst>
            <p14:sldId id="272"/>
            <p14:sldId id="271"/>
            <p14:sldId id="268"/>
          </p14:sldIdLst>
        </p14:section>
        <p14:section name="Content Slides" id="{348A0334-E930-3D40-AF9D-0584399FD046}">
          <p14:sldIdLst>
            <p14:sldId id="276"/>
            <p14:sldId id="277"/>
            <p14:sldId id="278"/>
            <p14:sldId id="279"/>
            <p14:sldId id="265"/>
            <p14:sldId id="301"/>
            <p14:sldId id="303"/>
            <p14:sldId id="281"/>
            <p14:sldId id="286"/>
            <p14:sldId id="283"/>
            <p14:sldId id="282"/>
            <p14:sldId id="302"/>
          </p14:sldIdLst>
        </p14:section>
        <p14:section name="Flow Charts" id="{46CEE158-E183-5C4F-B8B1-1A1122E528CE}">
          <p14:sldIdLst>
            <p14:sldId id="306"/>
            <p14:sldId id="311"/>
            <p14:sldId id="310"/>
          </p14:sldIdLst>
        </p14:section>
        <p14:section name="Chart Slides" id="{5D67292C-749A-4A47-A479-1610013D15F0}">
          <p14:sldIdLst>
            <p14:sldId id="292"/>
            <p14:sldId id="293"/>
            <p14:sldId id="294"/>
            <p14:sldId id="309"/>
          </p14:sldIdLst>
        </p14:section>
        <p14:section name="Ending Slides" id="{9DC4BF93-336D-9A46-A6AC-8C317B4B48BC}">
          <p14:sldIdLst>
            <p14:sldId id="285"/>
            <p14:sldId id="317"/>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301" autoAdjust="0"/>
    <p:restoredTop sz="94660"/>
  </p:normalViewPr>
  <p:slideViewPr>
    <p:cSldViewPr snapToGrid="0">
      <p:cViewPr varScale="1">
        <p:scale>
          <a:sx n="224" d="100"/>
          <a:sy n="224" d="100"/>
        </p:scale>
        <p:origin x="1296" y="176"/>
      </p:cViewPr>
      <p:guideLst/>
    </p:cSldViewPr>
  </p:slid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225" d="100"/>
          <a:sy n="225" d="100"/>
        </p:scale>
        <p:origin x="3760" y="16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font" Target="fonts/font1.fntdata"/><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heme" Target="theme/theme1.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9FD-3E48-9CD3-A0DB82140354}"/>
            </c:ext>
          </c:extLst>
        </c:ser>
        <c:ser>
          <c:idx val="1"/>
          <c:order val="1"/>
          <c:tx>
            <c:strRef>
              <c:f>Sheet1!$C$1</c:f>
              <c:strCache>
                <c:ptCount val="1"/>
                <c:pt idx="0">
                  <c:v>Series 2</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9FD-3E48-9CD3-A0DB82140354}"/>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9FD-3E48-9CD3-A0DB82140354}"/>
            </c:ext>
          </c:extLst>
        </c:ser>
        <c:dLbls>
          <c:showLegendKey val="0"/>
          <c:showVal val="0"/>
          <c:showCatName val="0"/>
          <c:showSerName val="0"/>
          <c:showPercent val="0"/>
          <c:showBubbleSize val="0"/>
        </c:dLbls>
        <c:gapWidth val="150"/>
        <c:overlap val="100"/>
        <c:axId val="2075022463"/>
        <c:axId val="2075023711"/>
      </c:barChart>
      <c:catAx>
        <c:axId val="2075022463"/>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075023711"/>
        <c:crosses val="autoZero"/>
        <c:auto val="1"/>
        <c:lblAlgn val="ctr"/>
        <c:lblOffset val="100"/>
        <c:noMultiLvlLbl val="0"/>
      </c:catAx>
      <c:valAx>
        <c:axId val="2075023711"/>
        <c:scaling>
          <c:orientation val="minMax"/>
        </c:scaling>
        <c:delete val="0"/>
        <c:axPos val="b"/>
        <c:majorGridlines>
          <c:spPr>
            <a:ln w="0"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07502246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0">
      <a:noFill/>
    </a:ln>
    <a:effectLst/>
  </c:spPr>
  <c:txPr>
    <a:bodyPr/>
    <a:lstStyle/>
    <a:p>
      <a:pPr>
        <a:defRPr sz="1000" b="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r>
              <a:rPr lang="de-DE"/>
              <a:t>Chart Title</a:t>
            </a:r>
          </a:p>
        </c:rich>
      </c:tx>
      <c:layout>
        <c:manualLayout>
          <c:xMode val="edge"/>
          <c:yMode val="edge"/>
          <c:x val="1.8295618680789383E-3"/>
          <c:y val="0"/>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endParaRPr lang="de-DE"/>
        </a:p>
      </c:txPr>
    </c:title>
    <c:autoTitleDeleted val="0"/>
    <c:plotArea>
      <c:layout>
        <c:manualLayout>
          <c:layoutTarget val="inner"/>
          <c:xMode val="edge"/>
          <c:yMode val="edge"/>
          <c:x val="6.1047922692860322E-2"/>
          <c:y val="0.27027103342277259"/>
          <c:w val="0.91776767672938331"/>
          <c:h val="0.58077056751816991"/>
        </c:manualLayout>
      </c:layout>
      <c:lineChart>
        <c:grouping val="stacked"/>
        <c:varyColors val="0"/>
        <c:ser>
          <c:idx val="0"/>
          <c:order val="0"/>
          <c:tx>
            <c:strRef>
              <c:f>Sheet1!$B$1</c:f>
              <c:strCache>
                <c:ptCount val="1"/>
                <c:pt idx="0">
                  <c:v>Series 1</c:v>
                </c:pt>
              </c:strCache>
            </c:strRef>
          </c:tx>
          <c:spPr>
            <a:ln w="31750" cap="rnd">
              <a:solidFill>
                <a:schemeClr val="accent5"/>
              </a:solidFill>
              <a:round/>
            </a:ln>
            <a:effectLst/>
          </c:spPr>
          <c:marker>
            <c:symbol val="circle"/>
            <c:size val="5"/>
            <c:spPr>
              <a:solidFill>
                <a:schemeClr val="accent5"/>
              </a:solidFill>
              <a:ln w="9525">
                <a:noFill/>
              </a:ln>
              <a:effectLst/>
            </c:spPr>
          </c:marker>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4.3</c:v>
                </c:pt>
                <c:pt idx="1">
                  <c:v>2.5</c:v>
                </c:pt>
                <c:pt idx="2">
                  <c:v>3.5</c:v>
                </c:pt>
                <c:pt idx="3">
                  <c:v>4.5</c:v>
                </c:pt>
                <c:pt idx="4">
                  <c:v>3.5</c:v>
                </c:pt>
              </c:numCache>
            </c:numRef>
          </c:val>
          <c:smooth val="0"/>
          <c:extLst>
            <c:ext xmlns:c16="http://schemas.microsoft.com/office/drawing/2014/chart" uri="{C3380CC4-5D6E-409C-BE32-E72D297353CC}">
              <c16:uniqueId val="{00000000-9064-3043-A720-CF1000FDF1C9}"/>
            </c:ext>
          </c:extLst>
        </c:ser>
        <c:ser>
          <c:idx val="1"/>
          <c:order val="1"/>
          <c:tx>
            <c:strRef>
              <c:f>Sheet1!$C$1</c:f>
              <c:strCache>
                <c:ptCount val="1"/>
                <c:pt idx="0">
                  <c:v>Series 2</c:v>
                </c:pt>
              </c:strCache>
            </c:strRef>
          </c:tx>
          <c:spPr>
            <a:ln w="41275" cap="rnd">
              <a:solidFill>
                <a:schemeClr val="accent2"/>
              </a:solidFill>
              <a:round/>
            </a:ln>
            <a:effectLst/>
          </c:spPr>
          <c:marker>
            <c:symbol val="circle"/>
            <c:size val="5"/>
            <c:spPr>
              <a:solidFill>
                <a:schemeClr val="accent2"/>
              </a:solidFill>
              <a:ln w="9525">
                <a:solidFill>
                  <a:schemeClr val="accent2"/>
                </a:solidFill>
              </a:ln>
              <a:effectLst/>
            </c:spPr>
          </c:marker>
          <c:cat>
            <c:strRef>
              <c:f>Sheet1!$A$2:$A$6</c:f>
              <c:strCache>
                <c:ptCount val="5"/>
                <c:pt idx="0">
                  <c:v>Category 1</c:v>
                </c:pt>
                <c:pt idx="1">
                  <c:v>Category 2</c:v>
                </c:pt>
                <c:pt idx="2">
                  <c:v>Category 3</c:v>
                </c:pt>
                <c:pt idx="3">
                  <c:v>Category 4</c:v>
                </c:pt>
                <c:pt idx="4">
                  <c:v>Category 5</c:v>
                </c:pt>
              </c:strCache>
            </c:strRef>
          </c:cat>
          <c:val>
            <c:numRef>
              <c:f>Sheet1!$C$2:$C$6</c:f>
              <c:numCache>
                <c:formatCode>General</c:formatCode>
                <c:ptCount val="5"/>
                <c:pt idx="0">
                  <c:v>2.4</c:v>
                </c:pt>
                <c:pt idx="1">
                  <c:v>4.4000000000000004</c:v>
                </c:pt>
                <c:pt idx="2">
                  <c:v>1.8</c:v>
                </c:pt>
                <c:pt idx="3">
                  <c:v>2.8</c:v>
                </c:pt>
                <c:pt idx="4">
                  <c:v>2.5</c:v>
                </c:pt>
              </c:numCache>
            </c:numRef>
          </c:val>
          <c:smooth val="0"/>
          <c:extLst>
            <c:ext xmlns:c16="http://schemas.microsoft.com/office/drawing/2014/chart" uri="{C3380CC4-5D6E-409C-BE32-E72D297353CC}">
              <c16:uniqueId val="{00000001-9064-3043-A720-CF1000FDF1C9}"/>
            </c:ext>
          </c:extLst>
        </c:ser>
        <c:ser>
          <c:idx val="2"/>
          <c:order val="2"/>
          <c:tx>
            <c:strRef>
              <c:f>Sheet1!$D$1</c:f>
              <c:strCache>
                <c:ptCount val="1"/>
                <c:pt idx="0">
                  <c:v>Series 3</c:v>
                </c:pt>
              </c:strCache>
            </c:strRef>
          </c:tx>
          <c:spPr>
            <a:ln w="38100" cap="rnd">
              <a:solidFill>
                <a:schemeClr val="accent3"/>
              </a:solidFill>
              <a:round/>
            </a:ln>
            <a:effectLst/>
          </c:spPr>
          <c:marker>
            <c:symbol val="circle"/>
            <c:size val="5"/>
            <c:spPr>
              <a:solidFill>
                <a:schemeClr val="accent3"/>
              </a:solidFill>
              <a:ln w="9525">
                <a:solidFill>
                  <a:schemeClr val="accent3"/>
                </a:solidFill>
              </a:ln>
              <a:effectLst/>
            </c:spPr>
          </c:marker>
          <c:cat>
            <c:strRef>
              <c:f>Sheet1!$A$2:$A$6</c:f>
              <c:strCache>
                <c:ptCount val="5"/>
                <c:pt idx="0">
                  <c:v>Category 1</c:v>
                </c:pt>
                <c:pt idx="1">
                  <c:v>Category 2</c:v>
                </c:pt>
                <c:pt idx="2">
                  <c:v>Category 3</c:v>
                </c:pt>
                <c:pt idx="3">
                  <c:v>Category 4</c:v>
                </c:pt>
                <c:pt idx="4">
                  <c:v>Category 5</c:v>
                </c:pt>
              </c:strCache>
            </c:strRef>
          </c:cat>
          <c:val>
            <c:numRef>
              <c:f>Sheet1!$D$2:$D$6</c:f>
              <c:numCache>
                <c:formatCode>General</c:formatCode>
                <c:ptCount val="5"/>
                <c:pt idx="0">
                  <c:v>2</c:v>
                </c:pt>
                <c:pt idx="1">
                  <c:v>2</c:v>
                </c:pt>
                <c:pt idx="2">
                  <c:v>3</c:v>
                </c:pt>
                <c:pt idx="3">
                  <c:v>5</c:v>
                </c:pt>
              </c:numCache>
            </c:numRef>
          </c:val>
          <c:smooth val="0"/>
          <c:extLst>
            <c:ext xmlns:c16="http://schemas.microsoft.com/office/drawing/2014/chart" uri="{C3380CC4-5D6E-409C-BE32-E72D297353CC}">
              <c16:uniqueId val="{00000002-9064-3043-A720-CF1000FDF1C9}"/>
            </c:ext>
          </c:extLst>
        </c:ser>
        <c:dLbls>
          <c:showLegendKey val="0"/>
          <c:showVal val="0"/>
          <c:showCatName val="0"/>
          <c:showSerName val="0"/>
          <c:showPercent val="0"/>
          <c:showBubbleSize val="0"/>
        </c:dLbls>
        <c:marker val="1"/>
        <c:smooth val="0"/>
        <c:axId val="2131542271"/>
        <c:axId val="2131118847"/>
      </c:lineChart>
      <c:catAx>
        <c:axId val="2131542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1118847"/>
        <c:crosses val="autoZero"/>
        <c:auto val="1"/>
        <c:lblAlgn val="ctr"/>
        <c:lblOffset val="100"/>
        <c:noMultiLvlLbl val="0"/>
      </c:catAx>
      <c:valAx>
        <c:axId val="2131118847"/>
        <c:scaling>
          <c:orientation val="minMax"/>
        </c:scaling>
        <c:delete val="0"/>
        <c:axPos val="l"/>
        <c:majorGridlines>
          <c:spPr>
            <a:ln w="0"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1542271"/>
        <c:crosses val="autoZero"/>
        <c:crossBetween val="between"/>
      </c:valAx>
      <c:spPr>
        <a:noFill/>
        <a:ln>
          <a:noFill/>
        </a:ln>
        <a:effectLst/>
      </c:spPr>
    </c:plotArea>
    <c:legend>
      <c:legendPos val="b"/>
      <c:layout>
        <c:manualLayout>
          <c:xMode val="edge"/>
          <c:yMode val="edge"/>
          <c:x val="0.5331282626744358"/>
          <c:y val="1.272391919021492E-3"/>
          <c:w val="0.46527919205092144"/>
          <c:h val="9.1146139266607237E-2"/>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b="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a:t>Sales</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solidFill>
              <a:latin typeface="Arial" panose="020B0604020202020204" pitchFamily="34" charset="0"/>
              <a:ea typeface="+mn-ea"/>
              <a:cs typeface="Arial" panose="020B0604020202020204" pitchFamily="34" charset="0"/>
            </a:defRPr>
          </a:pPr>
          <a:endParaRPr lang="de-DE"/>
        </a:p>
      </c:txPr>
    </c:title>
    <c:autoTitleDeleted val="0"/>
    <c:plotArea>
      <c:layout/>
      <c:doughnutChart>
        <c:varyColors val="1"/>
        <c:ser>
          <c:idx val="0"/>
          <c:order val="0"/>
          <c:tx>
            <c:strRef>
              <c:f>Sheet1!$B$1</c:f>
              <c:strCache>
                <c:ptCount val="1"/>
                <c:pt idx="0">
                  <c:v>Sales</c:v>
                </c:pt>
              </c:strCache>
            </c:strRef>
          </c:tx>
          <c:dPt>
            <c:idx val="0"/>
            <c:bubble3D val="0"/>
            <c:spPr>
              <a:solidFill>
                <a:schemeClr val="accent5"/>
              </a:solidFill>
              <a:ln w="19050">
                <a:solidFill>
                  <a:schemeClr val="lt1"/>
                </a:solidFill>
              </a:ln>
              <a:effectLst/>
            </c:spPr>
            <c:extLst>
              <c:ext xmlns:c16="http://schemas.microsoft.com/office/drawing/2014/chart" uri="{C3380CC4-5D6E-409C-BE32-E72D297353CC}">
                <c16:uniqueId val="{00000001-4947-3049-83F7-16CCCDE5A7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4947-3049-83F7-16CCCDE5A7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4947-3049-83F7-16CCCDE5A76D}"/>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4947-3049-83F7-16CCCDE5A76D}"/>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152-144F-9F18-00308F58FB88}"/>
            </c:ext>
          </c:extLst>
        </c:ser>
        <c:dLbls>
          <c:showLegendKey val="0"/>
          <c:showVal val="0"/>
          <c:showCatName val="0"/>
          <c:showSerName val="0"/>
          <c:showPercent val="0"/>
          <c:showBubbleSize val="0"/>
          <c:showLeaderLines val="1"/>
        </c:dLbls>
        <c:firstSliceAng val="0"/>
        <c:holeSize val="7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200" b="1" i="0" u="none" strike="noStrike" kern="1200" spc="0" baseline="0">
              <a:solidFill>
                <a:schemeClr val="tx1"/>
              </a:solidFill>
              <a:latin typeface="Arial" panose="020B0604020202020204" pitchFamily="34" charset="0"/>
              <a:ea typeface="+mn-ea"/>
              <a:cs typeface="Arial" panose="020B0604020202020204" pitchFamily="34" charset="0"/>
            </a:defRPr>
          </a:pPr>
          <a:endParaRPr lang="de-DE"/>
        </a:p>
      </c:txPr>
    </c:title>
    <c:autoTitleDeleted val="0"/>
    <c:plotArea>
      <c:layout>
        <c:manualLayout>
          <c:layoutTarget val="inner"/>
          <c:xMode val="edge"/>
          <c:yMode val="edge"/>
          <c:x val="0.24775757575757576"/>
          <c:y val="8.9149933602614431E-2"/>
          <c:w val="0.72141991341991341"/>
          <c:h val="0.78391475590195059"/>
        </c:manualLayout>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Sheet1!$A$2:$A$9</c:f>
              <c:strCache>
                <c:ptCount val="8"/>
                <c:pt idx="0">
                  <c:v>Category 1</c:v>
                </c:pt>
                <c:pt idx="1">
                  <c:v>Category 2</c:v>
                </c:pt>
                <c:pt idx="2">
                  <c:v>Category 3</c:v>
                </c:pt>
                <c:pt idx="3">
                  <c:v>Category 4</c:v>
                </c:pt>
                <c:pt idx="4">
                  <c:v>Category 4</c:v>
                </c:pt>
                <c:pt idx="5">
                  <c:v>Category 4</c:v>
                </c:pt>
                <c:pt idx="6">
                  <c:v>Category 4</c:v>
                </c:pt>
                <c:pt idx="7">
                  <c:v>Category 4</c:v>
                </c:pt>
              </c:strCache>
            </c:strRef>
          </c:cat>
          <c:val>
            <c:numRef>
              <c:f>Sheet1!$B$2:$B$9</c:f>
              <c:numCache>
                <c:formatCode>General</c:formatCode>
                <c:ptCount val="8"/>
                <c:pt idx="0">
                  <c:v>4.3</c:v>
                </c:pt>
                <c:pt idx="1">
                  <c:v>2.5</c:v>
                </c:pt>
                <c:pt idx="2">
                  <c:v>3.5</c:v>
                </c:pt>
                <c:pt idx="3">
                  <c:v>4.5</c:v>
                </c:pt>
                <c:pt idx="4">
                  <c:v>4.5</c:v>
                </c:pt>
                <c:pt idx="5">
                  <c:v>3</c:v>
                </c:pt>
                <c:pt idx="6">
                  <c:v>4.5</c:v>
                </c:pt>
                <c:pt idx="7">
                  <c:v>7</c:v>
                </c:pt>
              </c:numCache>
            </c:numRef>
          </c:val>
          <c:extLst>
            <c:ext xmlns:c16="http://schemas.microsoft.com/office/drawing/2014/chart" uri="{C3380CC4-5D6E-409C-BE32-E72D297353CC}">
              <c16:uniqueId val="{00000000-DC8F-3B4F-8F9E-56D230876E07}"/>
            </c:ext>
          </c:extLst>
        </c:ser>
        <c:ser>
          <c:idx val="1"/>
          <c:order val="1"/>
          <c:tx>
            <c:strRef>
              <c:f>Sheet1!$C$1</c:f>
              <c:strCache>
                <c:ptCount val="1"/>
                <c:pt idx="0">
                  <c:v>Series 2</c:v>
                </c:pt>
              </c:strCache>
            </c:strRef>
          </c:tx>
          <c:spPr>
            <a:solidFill>
              <a:schemeClr val="accent4"/>
            </a:solidFill>
            <a:ln>
              <a:noFill/>
            </a:ln>
            <a:effectLst/>
          </c:spPr>
          <c:invertIfNegative val="0"/>
          <c:cat>
            <c:strRef>
              <c:f>Sheet1!$A$2:$A$9</c:f>
              <c:strCache>
                <c:ptCount val="8"/>
                <c:pt idx="0">
                  <c:v>Category 1</c:v>
                </c:pt>
                <c:pt idx="1">
                  <c:v>Category 2</c:v>
                </c:pt>
                <c:pt idx="2">
                  <c:v>Category 3</c:v>
                </c:pt>
                <c:pt idx="3">
                  <c:v>Category 4</c:v>
                </c:pt>
                <c:pt idx="4">
                  <c:v>Category 4</c:v>
                </c:pt>
                <c:pt idx="5">
                  <c:v>Category 4</c:v>
                </c:pt>
                <c:pt idx="6">
                  <c:v>Category 4</c:v>
                </c:pt>
                <c:pt idx="7">
                  <c:v>Category 4</c:v>
                </c:pt>
              </c:strCache>
            </c:strRef>
          </c:cat>
          <c:val>
            <c:numRef>
              <c:f>Sheet1!$C$2:$C$9</c:f>
              <c:numCache>
                <c:formatCode>General</c:formatCode>
                <c:ptCount val="8"/>
                <c:pt idx="0">
                  <c:v>2.4</c:v>
                </c:pt>
                <c:pt idx="1">
                  <c:v>4.4000000000000004</c:v>
                </c:pt>
                <c:pt idx="2">
                  <c:v>1.8</c:v>
                </c:pt>
                <c:pt idx="3">
                  <c:v>2.8</c:v>
                </c:pt>
                <c:pt idx="4">
                  <c:v>4.5</c:v>
                </c:pt>
                <c:pt idx="5">
                  <c:v>2.8</c:v>
                </c:pt>
                <c:pt idx="6">
                  <c:v>5</c:v>
                </c:pt>
                <c:pt idx="7">
                  <c:v>2.8</c:v>
                </c:pt>
              </c:numCache>
            </c:numRef>
          </c:val>
          <c:extLst>
            <c:ext xmlns:c16="http://schemas.microsoft.com/office/drawing/2014/chart" uri="{C3380CC4-5D6E-409C-BE32-E72D297353CC}">
              <c16:uniqueId val="{00000001-DC8F-3B4F-8F9E-56D230876E07}"/>
            </c:ext>
          </c:extLst>
        </c:ser>
        <c:ser>
          <c:idx val="2"/>
          <c:order val="2"/>
          <c:tx>
            <c:strRef>
              <c:f>Sheet1!$D$1</c:f>
              <c:strCache>
                <c:ptCount val="1"/>
                <c:pt idx="0">
                  <c:v>Series 3</c:v>
                </c:pt>
              </c:strCache>
            </c:strRef>
          </c:tx>
          <c:spPr>
            <a:solidFill>
              <a:schemeClr val="accent3"/>
            </a:solidFill>
            <a:ln>
              <a:noFill/>
            </a:ln>
            <a:effectLst/>
          </c:spPr>
          <c:invertIfNegative val="0"/>
          <c:cat>
            <c:strRef>
              <c:f>Sheet1!$A$2:$A$9</c:f>
              <c:strCache>
                <c:ptCount val="8"/>
                <c:pt idx="0">
                  <c:v>Category 1</c:v>
                </c:pt>
                <c:pt idx="1">
                  <c:v>Category 2</c:v>
                </c:pt>
                <c:pt idx="2">
                  <c:v>Category 3</c:v>
                </c:pt>
                <c:pt idx="3">
                  <c:v>Category 4</c:v>
                </c:pt>
                <c:pt idx="4">
                  <c:v>Category 4</c:v>
                </c:pt>
                <c:pt idx="5">
                  <c:v>Category 4</c:v>
                </c:pt>
                <c:pt idx="6">
                  <c:v>Category 4</c:v>
                </c:pt>
                <c:pt idx="7">
                  <c:v>Category 4</c:v>
                </c:pt>
              </c:strCache>
            </c:strRef>
          </c:cat>
          <c:val>
            <c:numRef>
              <c:f>Sheet1!$D$2:$D$9</c:f>
              <c:numCache>
                <c:formatCode>General</c:formatCode>
                <c:ptCount val="8"/>
                <c:pt idx="0">
                  <c:v>2</c:v>
                </c:pt>
                <c:pt idx="1">
                  <c:v>2</c:v>
                </c:pt>
                <c:pt idx="2">
                  <c:v>3</c:v>
                </c:pt>
                <c:pt idx="3">
                  <c:v>5</c:v>
                </c:pt>
                <c:pt idx="4">
                  <c:v>5</c:v>
                </c:pt>
                <c:pt idx="5">
                  <c:v>5</c:v>
                </c:pt>
                <c:pt idx="6">
                  <c:v>5</c:v>
                </c:pt>
                <c:pt idx="7">
                  <c:v>5</c:v>
                </c:pt>
              </c:numCache>
            </c:numRef>
          </c:val>
          <c:extLst>
            <c:ext xmlns:c16="http://schemas.microsoft.com/office/drawing/2014/chart" uri="{C3380CC4-5D6E-409C-BE32-E72D297353CC}">
              <c16:uniqueId val="{00000002-DC8F-3B4F-8F9E-56D230876E07}"/>
            </c:ext>
          </c:extLst>
        </c:ser>
        <c:dLbls>
          <c:showLegendKey val="0"/>
          <c:showVal val="0"/>
          <c:showCatName val="0"/>
          <c:showSerName val="0"/>
          <c:showPercent val="0"/>
          <c:showBubbleSize val="0"/>
        </c:dLbls>
        <c:gapWidth val="182"/>
        <c:axId val="2136090991"/>
        <c:axId val="2136092671"/>
      </c:barChart>
      <c:catAx>
        <c:axId val="213609099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6092671"/>
        <c:crosses val="autoZero"/>
        <c:auto val="1"/>
        <c:lblAlgn val="ctr"/>
        <c:lblOffset val="100"/>
        <c:noMultiLvlLbl val="0"/>
      </c:catAx>
      <c:valAx>
        <c:axId val="2136092671"/>
        <c:scaling>
          <c:orientation val="minMax"/>
        </c:scaling>
        <c:delete val="0"/>
        <c:axPos val="b"/>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60909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2C7-214F-9152-C97DD928D92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D2C7-214F-9152-C97DD928D92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D2C7-214F-9152-C97DD928D92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D2C7-214F-9152-C97DD928D92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578-694A-B36F-87DAFAC3A13D}"/>
            </c:ext>
          </c:extLst>
        </c:ser>
        <c:dLbls>
          <c:showLegendKey val="0"/>
          <c:showVal val="0"/>
          <c:showCatName val="0"/>
          <c:showSerName val="0"/>
          <c:showPercent val="0"/>
          <c:showBubbleSize val="0"/>
          <c:showLeaderLines val="1"/>
        </c:dLbls>
        <c:firstSliceAng val="105"/>
        <c:holeSize val="65"/>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31750"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74C1-F84F-858D-A8105DF8A03F}"/>
            </c:ext>
          </c:extLst>
        </c:ser>
        <c:ser>
          <c:idx val="1"/>
          <c:order val="1"/>
          <c:tx>
            <c:strRef>
              <c:f>Sheet1!$C$1</c:f>
              <c:strCache>
                <c:ptCount val="1"/>
                <c:pt idx="0">
                  <c:v>Series 2</c:v>
                </c:pt>
              </c:strCache>
            </c:strRef>
          </c:tx>
          <c:spPr>
            <a:ln w="31750"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74C1-F84F-858D-A8105DF8A03F}"/>
            </c:ext>
          </c:extLst>
        </c:ser>
        <c:ser>
          <c:idx val="2"/>
          <c:order val="2"/>
          <c:tx>
            <c:strRef>
              <c:f>Sheet1!$D$1</c:f>
              <c:strCache>
                <c:ptCount val="1"/>
                <c:pt idx="0">
                  <c:v>Series 3</c:v>
                </c:pt>
              </c:strCache>
            </c:strRef>
          </c:tx>
          <c:spPr>
            <a:ln w="31750"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74C1-F84F-858D-A8105DF8A03F}"/>
            </c:ext>
          </c:extLst>
        </c:ser>
        <c:dLbls>
          <c:showLegendKey val="0"/>
          <c:showVal val="0"/>
          <c:showCatName val="0"/>
          <c:showSerName val="0"/>
          <c:showPercent val="0"/>
          <c:showBubbleSize val="0"/>
        </c:dLbls>
        <c:smooth val="0"/>
        <c:axId val="2136329215"/>
        <c:axId val="2136330895"/>
      </c:lineChart>
      <c:catAx>
        <c:axId val="21363292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6330895"/>
        <c:crosses val="autoZero"/>
        <c:auto val="1"/>
        <c:lblAlgn val="ctr"/>
        <c:lblOffset val="100"/>
        <c:noMultiLvlLbl val="0"/>
      </c:catAx>
      <c:valAx>
        <c:axId val="2136330895"/>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363292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spPr>
            <a:solidFill>
              <a:schemeClr val="accent1"/>
            </a:solidFill>
            <a:ln w="19050">
              <a:solidFill>
                <a:schemeClr val="lt1"/>
              </a:solidFill>
            </a:ln>
            <a:effectLst/>
          </c:spPr>
          <c:invertIfNegative val="0"/>
          <c:dPt>
            <c:idx val="0"/>
            <c:invertIfNegative val="0"/>
            <c:bubble3D val="0"/>
            <c:spPr>
              <a:solidFill>
                <a:schemeClr val="accent3"/>
              </a:solidFill>
              <a:ln w="19050">
                <a:solidFill>
                  <a:schemeClr val="lt1"/>
                </a:solidFill>
              </a:ln>
              <a:effectLst/>
            </c:spPr>
            <c:extLst>
              <c:ext xmlns:c16="http://schemas.microsoft.com/office/drawing/2014/chart" uri="{C3380CC4-5D6E-409C-BE32-E72D297353CC}">
                <c16:uniqueId val="{00000001-D2C7-214F-9152-C97DD928D921}"/>
              </c:ext>
            </c:extLst>
          </c:dPt>
          <c:dPt>
            <c:idx val="1"/>
            <c:invertIfNegative val="0"/>
            <c:bubble3D val="0"/>
            <c:spPr>
              <a:solidFill>
                <a:schemeClr val="accent2"/>
              </a:solidFill>
              <a:ln w="19050">
                <a:solidFill>
                  <a:schemeClr val="lt1"/>
                </a:solidFill>
              </a:ln>
              <a:effectLst/>
            </c:spPr>
            <c:extLst>
              <c:ext xmlns:c16="http://schemas.microsoft.com/office/drawing/2014/chart" uri="{C3380CC4-5D6E-409C-BE32-E72D297353CC}">
                <c16:uniqueId val="{00000003-D2C7-214F-9152-C97DD928D921}"/>
              </c:ext>
            </c:extLst>
          </c:dPt>
          <c:dPt>
            <c:idx val="2"/>
            <c:invertIfNegative val="0"/>
            <c:bubble3D val="0"/>
            <c:spPr>
              <a:solidFill>
                <a:schemeClr val="accent1"/>
              </a:solidFill>
              <a:ln w="19050">
                <a:solidFill>
                  <a:schemeClr val="lt1"/>
                </a:solidFill>
              </a:ln>
              <a:effectLst/>
            </c:spPr>
            <c:extLst>
              <c:ext xmlns:c16="http://schemas.microsoft.com/office/drawing/2014/chart" uri="{C3380CC4-5D6E-409C-BE32-E72D297353CC}">
                <c16:uniqueId val="{00000005-D2C7-214F-9152-C97DD928D921}"/>
              </c:ext>
            </c:extLst>
          </c:dPt>
          <c:dPt>
            <c:idx val="3"/>
            <c:invertIfNegative val="0"/>
            <c:bubble3D val="0"/>
            <c:spPr>
              <a:solidFill>
                <a:schemeClr val="accent6"/>
              </a:solidFill>
              <a:ln w="19050">
                <a:solidFill>
                  <a:schemeClr val="lt1"/>
                </a:solidFill>
              </a:ln>
              <a:effectLst/>
            </c:spPr>
            <c:extLst>
              <c:ext xmlns:c16="http://schemas.microsoft.com/office/drawing/2014/chart" uri="{C3380CC4-5D6E-409C-BE32-E72D297353CC}">
                <c16:uniqueId val="{00000007-D2C7-214F-9152-C97DD928D92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578-694A-B36F-87DAFAC3A13D}"/>
            </c:ext>
          </c:extLst>
        </c:ser>
        <c:dLbls>
          <c:showLegendKey val="0"/>
          <c:showVal val="0"/>
          <c:showCatName val="0"/>
          <c:showSerName val="0"/>
          <c:showPercent val="0"/>
          <c:showBubbleSize val="0"/>
        </c:dLbls>
        <c:gapWidth val="100"/>
        <c:axId val="315521743"/>
        <c:axId val="315453919"/>
      </c:barChart>
      <c:catAx>
        <c:axId val="31552174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315453919"/>
        <c:crosses val="autoZero"/>
        <c:auto val="1"/>
        <c:lblAlgn val="ctr"/>
        <c:lblOffset val="100"/>
        <c:noMultiLvlLbl val="0"/>
      </c:catAx>
      <c:valAx>
        <c:axId val="315453919"/>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31552174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Series 1</c:v>
                </c:pt>
              </c:strCache>
            </c:strRef>
          </c:tx>
          <c:spPr>
            <a:solidFill>
              <a:schemeClr val="accent6"/>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F5C9-ED4D-A7F7-610709810DAD}"/>
            </c:ext>
          </c:extLst>
        </c:ser>
        <c:ser>
          <c:idx val="1"/>
          <c:order val="1"/>
          <c:tx>
            <c:strRef>
              <c:f>Sheet1!$C$1</c:f>
              <c:strCache>
                <c:ptCount val="1"/>
                <c:pt idx="0">
                  <c:v>Series 2</c:v>
                </c:pt>
              </c:strCache>
            </c:strRef>
          </c:tx>
          <c:spPr>
            <a:solidFill>
              <a:schemeClr val="accent2"/>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F5C9-ED4D-A7F7-610709810DAD}"/>
            </c:ext>
          </c:extLst>
        </c:ser>
        <c:ser>
          <c:idx val="2"/>
          <c:order val="2"/>
          <c:tx>
            <c:strRef>
              <c:f>Sheet1!$D$1</c:f>
              <c:strCache>
                <c:ptCount val="1"/>
                <c:pt idx="0">
                  <c:v>Series 3</c:v>
                </c:pt>
              </c:strCache>
            </c:strRef>
          </c:tx>
          <c:spPr>
            <a:solidFill>
              <a:schemeClr val="accent1"/>
            </a:solidFill>
            <a:ln w="25400">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F5C9-ED4D-A7F7-610709810DAD}"/>
            </c:ext>
          </c:extLst>
        </c:ser>
        <c:dLbls>
          <c:showLegendKey val="0"/>
          <c:showVal val="0"/>
          <c:showCatName val="0"/>
          <c:showSerName val="0"/>
          <c:showPercent val="0"/>
          <c:showBubbleSize val="0"/>
        </c:dLbls>
        <c:gapWidth val="150"/>
        <c:overlap val="100"/>
        <c:axId val="317834591"/>
        <c:axId val="317932623"/>
      </c:barChart>
      <c:catAx>
        <c:axId val="317834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317932623"/>
        <c:crosses val="autoZero"/>
        <c:auto val="1"/>
        <c:lblAlgn val="ctr"/>
        <c:lblOffset val="100"/>
        <c:noMultiLvlLbl val="0"/>
      </c:catAx>
      <c:valAx>
        <c:axId val="317932623"/>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31783459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de-DE" sz="8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cat>
            <c:strRef>
              <c:f>Sheet1!$A$2:$A$9</c:f>
              <c:strCache>
                <c:ptCount val="8"/>
                <c:pt idx="0">
                  <c:v>Jan</c:v>
                </c:pt>
                <c:pt idx="1">
                  <c:v>Feb</c:v>
                </c:pt>
                <c:pt idx="2">
                  <c:v>Mar</c:v>
                </c:pt>
                <c:pt idx="3">
                  <c:v>Apr</c:v>
                </c:pt>
                <c:pt idx="4">
                  <c:v>May</c:v>
                </c:pt>
                <c:pt idx="5">
                  <c:v>Jun</c:v>
                </c:pt>
                <c:pt idx="6">
                  <c:v>Jul</c:v>
                </c:pt>
                <c:pt idx="7">
                  <c:v>Aug</c:v>
                </c:pt>
              </c:strCache>
            </c:strRef>
          </c:cat>
          <c:val>
            <c:numRef>
              <c:f>Sheet1!$B$2:$B$9</c:f>
              <c:numCache>
                <c:formatCode>General</c:formatCode>
                <c:ptCount val="8"/>
                <c:pt idx="0">
                  <c:v>4.3</c:v>
                </c:pt>
                <c:pt idx="1">
                  <c:v>2.5</c:v>
                </c:pt>
                <c:pt idx="2">
                  <c:v>3.5</c:v>
                </c:pt>
                <c:pt idx="3">
                  <c:v>4.5</c:v>
                </c:pt>
                <c:pt idx="4">
                  <c:v>4.5</c:v>
                </c:pt>
                <c:pt idx="5">
                  <c:v>3</c:v>
                </c:pt>
                <c:pt idx="6">
                  <c:v>4.5</c:v>
                </c:pt>
                <c:pt idx="7">
                  <c:v>7</c:v>
                </c:pt>
              </c:numCache>
            </c:numRef>
          </c:val>
          <c:extLst>
            <c:ext xmlns:c16="http://schemas.microsoft.com/office/drawing/2014/chart" uri="{C3380CC4-5D6E-409C-BE32-E72D297353CC}">
              <c16:uniqueId val="{00000000-557F-A14C-80EC-D9427B7EFFD1}"/>
            </c:ext>
          </c:extLst>
        </c:ser>
        <c:ser>
          <c:idx val="1"/>
          <c:order val="1"/>
          <c:tx>
            <c:strRef>
              <c:f>Sheet1!$C$1</c:f>
              <c:strCache>
                <c:ptCount val="1"/>
                <c:pt idx="0">
                  <c:v>Series 2</c:v>
                </c:pt>
              </c:strCache>
            </c:strRef>
          </c:tx>
          <c:spPr>
            <a:solidFill>
              <a:schemeClr val="accent2"/>
            </a:solidFill>
            <a:ln>
              <a:noFill/>
            </a:ln>
            <a:effectLst/>
          </c:spPr>
          <c:invertIfNegative val="0"/>
          <c:cat>
            <c:strRef>
              <c:f>Sheet1!$A$2:$A$9</c:f>
              <c:strCache>
                <c:ptCount val="8"/>
                <c:pt idx="0">
                  <c:v>Jan</c:v>
                </c:pt>
                <c:pt idx="1">
                  <c:v>Feb</c:v>
                </c:pt>
                <c:pt idx="2">
                  <c:v>Mar</c:v>
                </c:pt>
                <c:pt idx="3">
                  <c:v>Apr</c:v>
                </c:pt>
                <c:pt idx="4">
                  <c:v>May</c:v>
                </c:pt>
                <c:pt idx="5">
                  <c:v>Jun</c:v>
                </c:pt>
                <c:pt idx="6">
                  <c:v>Jul</c:v>
                </c:pt>
                <c:pt idx="7">
                  <c:v>Aug</c:v>
                </c:pt>
              </c:strCache>
            </c:strRef>
          </c:cat>
          <c:val>
            <c:numRef>
              <c:f>Sheet1!$C$2:$C$9</c:f>
              <c:numCache>
                <c:formatCode>General</c:formatCode>
                <c:ptCount val="8"/>
                <c:pt idx="0">
                  <c:v>2.4</c:v>
                </c:pt>
                <c:pt idx="1">
                  <c:v>4.4000000000000004</c:v>
                </c:pt>
                <c:pt idx="2">
                  <c:v>1.8</c:v>
                </c:pt>
                <c:pt idx="3">
                  <c:v>2.8</c:v>
                </c:pt>
                <c:pt idx="4">
                  <c:v>4.5</c:v>
                </c:pt>
                <c:pt idx="5">
                  <c:v>2.8</c:v>
                </c:pt>
                <c:pt idx="6">
                  <c:v>5</c:v>
                </c:pt>
                <c:pt idx="7">
                  <c:v>2.8</c:v>
                </c:pt>
              </c:numCache>
            </c:numRef>
          </c:val>
          <c:extLst>
            <c:ext xmlns:c16="http://schemas.microsoft.com/office/drawing/2014/chart" uri="{C3380CC4-5D6E-409C-BE32-E72D297353CC}">
              <c16:uniqueId val="{00000001-557F-A14C-80EC-D9427B7EFFD1}"/>
            </c:ext>
          </c:extLst>
        </c:ser>
        <c:ser>
          <c:idx val="2"/>
          <c:order val="2"/>
          <c:tx>
            <c:strRef>
              <c:f>Sheet1!$D$1</c:f>
              <c:strCache>
                <c:ptCount val="1"/>
                <c:pt idx="0">
                  <c:v>Series 3</c:v>
                </c:pt>
              </c:strCache>
            </c:strRef>
          </c:tx>
          <c:spPr>
            <a:solidFill>
              <a:schemeClr val="accent6"/>
            </a:solidFill>
            <a:ln>
              <a:noFill/>
            </a:ln>
            <a:effectLst/>
          </c:spPr>
          <c:invertIfNegative val="0"/>
          <c:cat>
            <c:strRef>
              <c:f>Sheet1!$A$2:$A$9</c:f>
              <c:strCache>
                <c:ptCount val="8"/>
                <c:pt idx="0">
                  <c:v>Jan</c:v>
                </c:pt>
                <c:pt idx="1">
                  <c:v>Feb</c:v>
                </c:pt>
                <c:pt idx="2">
                  <c:v>Mar</c:v>
                </c:pt>
                <c:pt idx="3">
                  <c:v>Apr</c:v>
                </c:pt>
                <c:pt idx="4">
                  <c:v>May</c:v>
                </c:pt>
                <c:pt idx="5">
                  <c:v>Jun</c:v>
                </c:pt>
                <c:pt idx="6">
                  <c:v>Jul</c:v>
                </c:pt>
                <c:pt idx="7">
                  <c:v>Aug</c:v>
                </c:pt>
              </c:strCache>
            </c:strRef>
          </c:cat>
          <c:val>
            <c:numRef>
              <c:f>Sheet1!$D$2:$D$9</c:f>
              <c:numCache>
                <c:formatCode>General</c:formatCode>
                <c:ptCount val="8"/>
                <c:pt idx="0">
                  <c:v>2</c:v>
                </c:pt>
                <c:pt idx="1">
                  <c:v>2</c:v>
                </c:pt>
                <c:pt idx="2">
                  <c:v>3</c:v>
                </c:pt>
                <c:pt idx="3">
                  <c:v>5</c:v>
                </c:pt>
                <c:pt idx="4">
                  <c:v>5</c:v>
                </c:pt>
                <c:pt idx="5">
                  <c:v>5</c:v>
                </c:pt>
                <c:pt idx="6">
                  <c:v>5</c:v>
                </c:pt>
                <c:pt idx="7">
                  <c:v>5</c:v>
                </c:pt>
              </c:numCache>
            </c:numRef>
          </c:val>
          <c:extLst>
            <c:ext xmlns:c16="http://schemas.microsoft.com/office/drawing/2014/chart" uri="{C3380CC4-5D6E-409C-BE32-E72D297353CC}">
              <c16:uniqueId val="{00000002-557F-A14C-80EC-D9427B7EFFD1}"/>
            </c:ext>
          </c:extLst>
        </c:ser>
        <c:dLbls>
          <c:showLegendKey val="0"/>
          <c:showVal val="0"/>
          <c:showCatName val="0"/>
          <c:showSerName val="0"/>
          <c:showPercent val="0"/>
          <c:showBubbleSize val="0"/>
        </c:dLbls>
        <c:gapWidth val="182"/>
        <c:axId val="214897711"/>
        <c:axId val="281672815"/>
      </c:barChart>
      <c:catAx>
        <c:axId val="214897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81672815"/>
        <c:crosses val="autoZero"/>
        <c:auto val="1"/>
        <c:lblAlgn val="ctr"/>
        <c:lblOffset val="100"/>
        <c:noMultiLvlLbl val="0"/>
      </c:catAx>
      <c:valAx>
        <c:axId val="28167281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crossAx val="2148977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de-DE" sz="800" b="0" i="0" u="none" strike="noStrike" kern="1200" baseline="0">
              <a:solidFill>
                <a:schemeClr val="tx1"/>
              </a:solidFill>
              <a:latin typeface="Arial" panose="020B0604020202020204" pitchFamily="34" charset="0"/>
              <a:ea typeface="+mn-ea"/>
              <a:cs typeface="Arial" panose="020B0604020202020204" pitchFamily="34" charset="0"/>
            </a:defRPr>
          </a:pPr>
          <a:endParaRPr lang="de-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de-DE" sz="800">
          <a:solidFill>
            <a:schemeClr val="tx1"/>
          </a:solidFill>
          <a:latin typeface="Arial" panose="020B0604020202020204" pitchFamily="34" charset="0"/>
          <a:cs typeface="Arial" panose="020B0604020202020204" pitchFamily="34" charset="0"/>
        </a:defRPr>
      </a:pPr>
      <a:endParaRPr lang="de-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FB0B06-F7E2-F94F-86AC-1DCA7B21E455}" type="doc">
      <dgm:prSet loTypeId="urn:microsoft.com/office/officeart/2005/8/layout/chevron1" loCatId="" qsTypeId="urn:microsoft.com/office/officeart/2005/8/quickstyle/simple4" qsCatId="simple" csTypeId="urn:microsoft.com/office/officeart/2005/8/colors/accent1_2" csCatId="accent1" phldr="1"/>
      <dgm:spPr/>
    </dgm:pt>
    <dgm:pt modelId="{AFD80B4C-4BC8-814A-A4FB-D20E47DFA4CE}">
      <dgm:prSet phldrT="[Text]" custT="1"/>
      <dgm:spPr>
        <a:pattFill prst="wdDnDiag">
          <a:fgClr>
            <a:schemeClr val="accent5"/>
          </a:fgClr>
          <a:bgClr>
            <a:schemeClr val="bg1"/>
          </a:bgClr>
        </a:pattFill>
      </dgm:spPr>
      <dgm:t>
        <a:bodyPr/>
        <a:lstStyle/>
        <a:p>
          <a:endParaRPr lang="en-US" sz="1500" dirty="0">
            <a:solidFill>
              <a:schemeClr val="bg1"/>
            </a:solidFill>
            <a:latin typeface="Arial" charset="0"/>
            <a:ea typeface="Arial" charset="0"/>
            <a:cs typeface="Arial" charset="0"/>
          </a:endParaRPr>
        </a:p>
      </dgm:t>
    </dgm:pt>
    <dgm:pt modelId="{C6986D9F-5026-9D48-84F1-3D76991D041E}" type="parTrans" cxnId="{F5EC2414-CAAE-E14F-9336-B74ECDE7809F}">
      <dgm:prSet/>
      <dgm:spPr/>
      <dgm:t>
        <a:bodyPr/>
        <a:lstStyle/>
        <a:p>
          <a:endParaRPr lang="en-US"/>
        </a:p>
      </dgm:t>
    </dgm:pt>
    <dgm:pt modelId="{12D1C33A-BA5B-B245-9B60-91237B238A04}" type="sibTrans" cxnId="{F5EC2414-CAAE-E14F-9336-B74ECDE7809F}">
      <dgm:prSet/>
      <dgm:spPr/>
      <dgm:t>
        <a:bodyPr/>
        <a:lstStyle/>
        <a:p>
          <a:endParaRPr lang="en-US"/>
        </a:p>
      </dgm:t>
    </dgm:pt>
    <dgm:pt modelId="{5451E01D-13C1-474B-A348-3D47CF3E0A5A}">
      <dgm:prSet phldrT="[Text]" custT="1"/>
      <dgm:spPr>
        <a:solidFill>
          <a:schemeClr val="accent4"/>
        </a:solidFill>
      </dgm:spPr>
      <dgm:t>
        <a:bodyPr/>
        <a:lstStyle/>
        <a:p>
          <a:r>
            <a:rPr lang="en-US" sz="3000" b="1" dirty="0">
              <a:solidFill>
                <a:schemeClr val="bg1"/>
              </a:solidFill>
              <a:latin typeface="Arial" charset="0"/>
              <a:ea typeface="Arial" charset="0"/>
              <a:cs typeface="Arial" charset="0"/>
            </a:rPr>
            <a:t>2</a:t>
          </a:r>
        </a:p>
      </dgm:t>
    </dgm:pt>
    <dgm:pt modelId="{CD6213C2-2549-424E-ADB5-2FC832DD9A0F}" type="parTrans" cxnId="{47BE2F6C-347D-5042-968F-179308AD9733}">
      <dgm:prSet/>
      <dgm:spPr/>
      <dgm:t>
        <a:bodyPr/>
        <a:lstStyle/>
        <a:p>
          <a:endParaRPr lang="en-US"/>
        </a:p>
      </dgm:t>
    </dgm:pt>
    <dgm:pt modelId="{04B86479-73BE-0149-9402-77D399C41471}" type="sibTrans" cxnId="{47BE2F6C-347D-5042-968F-179308AD9733}">
      <dgm:prSet/>
      <dgm:spPr/>
      <dgm:t>
        <a:bodyPr/>
        <a:lstStyle/>
        <a:p>
          <a:endParaRPr lang="en-US"/>
        </a:p>
      </dgm:t>
    </dgm:pt>
    <dgm:pt modelId="{C7865371-96EC-2B46-A241-F9922EF6D03B}">
      <dgm:prSet phldrT="[Text]" custT="1"/>
      <dgm:spPr>
        <a:solidFill>
          <a:schemeClr val="accent5"/>
        </a:solidFill>
      </dgm:spPr>
      <dgm:t>
        <a:bodyPr/>
        <a:lstStyle/>
        <a:p>
          <a:r>
            <a:rPr lang="en-US" sz="3000" b="1" dirty="0">
              <a:solidFill>
                <a:schemeClr val="bg1"/>
              </a:solidFill>
              <a:latin typeface="Arial" charset="0"/>
              <a:ea typeface="Arial" charset="0"/>
              <a:cs typeface="Arial" charset="0"/>
            </a:rPr>
            <a:t>3</a:t>
          </a:r>
        </a:p>
      </dgm:t>
    </dgm:pt>
    <dgm:pt modelId="{A659B3E4-4A9B-C245-B8B7-95B9E362327D}" type="parTrans" cxnId="{C7AF61F4-EC4B-B34B-B2F5-3CA6869CD099}">
      <dgm:prSet/>
      <dgm:spPr/>
      <dgm:t>
        <a:bodyPr/>
        <a:lstStyle/>
        <a:p>
          <a:endParaRPr lang="en-US"/>
        </a:p>
      </dgm:t>
    </dgm:pt>
    <dgm:pt modelId="{88F867F9-11F1-3142-BECB-7CCE8D1863D9}" type="sibTrans" cxnId="{C7AF61F4-EC4B-B34B-B2F5-3CA6869CD099}">
      <dgm:prSet/>
      <dgm:spPr/>
      <dgm:t>
        <a:bodyPr/>
        <a:lstStyle/>
        <a:p>
          <a:endParaRPr lang="en-US"/>
        </a:p>
      </dgm:t>
    </dgm:pt>
    <dgm:pt modelId="{92E845DF-701B-1248-B048-4022597F3D76}">
      <dgm:prSet custT="1"/>
      <dgm:spPr>
        <a:solidFill>
          <a:schemeClr val="accent3"/>
        </a:solidFill>
      </dgm:spPr>
      <dgm:t>
        <a:bodyPr/>
        <a:lstStyle/>
        <a:p>
          <a:r>
            <a:rPr lang="en-US" sz="3000" b="1" i="0" dirty="0">
              <a:solidFill>
                <a:schemeClr val="bg1"/>
              </a:solidFill>
              <a:latin typeface="Arial" panose="020B0604020202020204" pitchFamily="34" charset="0"/>
              <a:ea typeface="Arial" charset="0"/>
              <a:cs typeface="Arial" charset="0"/>
            </a:rPr>
            <a:t>1</a:t>
          </a:r>
        </a:p>
      </dgm:t>
    </dgm:pt>
    <dgm:pt modelId="{581E0E5D-D0F6-0546-839B-94ABAFE7D211}" type="parTrans" cxnId="{90492F00-C968-2045-BBA3-79D3164D830C}">
      <dgm:prSet/>
      <dgm:spPr/>
      <dgm:t>
        <a:bodyPr/>
        <a:lstStyle/>
        <a:p>
          <a:endParaRPr lang="en-US"/>
        </a:p>
      </dgm:t>
    </dgm:pt>
    <dgm:pt modelId="{2016F7ED-1032-FA43-AF37-4C598B90A73A}" type="sibTrans" cxnId="{90492F00-C968-2045-BBA3-79D3164D830C}">
      <dgm:prSet/>
      <dgm:spPr/>
      <dgm:t>
        <a:bodyPr/>
        <a:lstStyle/>
        <a:p>
          <a:endParaRPr lang="en-US"/>
        </a:p>
      </dgm:t>
    </dgm:pt>
    <dgm:pt modelId="{DFBEA4FF-4F97-D04D-8C5A-13A9FDB2FAEE}">
      <dgm:prSet custT="1"/>
      <dgm:spPr>
        <a:solidFill>
          <a:schemeClr val="accent2"/>
        </a:solidFill>
      </dgm:spPr>
      <dgm:t>
        <a:bodyPr/>
        <a:lstStyle/>
        <a:p>
          <a:r>
            <a:rPr lang="en-US" sz="3000" b="1" dirty="0">
              <a:solidFill>
                <a:schemeClr val="bg1"/>
              </a:solidFill>
              <a:latin typeface="Arial" charset="0"/>
              <a:ea typeface="Arial" charset="0"/>
              <a:cs typeface="Arial" charset="0"/>
            </a:rPr>
            <a:t>4</a:t>
          </a:r>
        </a:p>
      </dgm:t>
    </dgm:pt>
    <dgm:pt modelId="{ECFCE5CD-2C06-D644-8BA1-BB89F86D884A}" type="sibTrans" cxnId="{0091E413-481F-4D4D-8A9C-CAFCC5C0E0BD}">
      <dgm:prSet/>
      <dgm:spPr/>
      <dgm:t>
        <a:bodyPr/>
        <a:lstStyle/>
        <a:p>
          <a:endParaRPr lang="en-US"/>
        </a:p>
      </dgm:t>
    </dgm:pt>
    <dgm:pt modelId="{03715EFC-5CEC-5844-BBEB-07189A163735}" type="parTrans" cxnId="{0091E413-481F-4D4D-8A9C-CAFCC5C0E0BD}">
      <dgm:prSet/>
      <dgm:spPr/>
      <dgm:t>
        <a:bodyPr/>
        <a:lstStyle/>
        <a:p>
          <a:endParaRPr lang="en-US"/>
        </a:p>
      </dgm:t>
    </dgm:pt>
    <dgm:pt modelId="{8D20DF39-63AA-2B49-8B3E-B715BB354493}" type="pres">
      <dgm:prSet presAssocID="{78FB0B06-F7E2-F94F-86AC-1DCA7B21E455}" presName="Name0" presStyleCnt="0">
        <dgm:presLayoutVars>
          <dgm:dir/>
          <dgm:animLvl val="lvl"/>
          <dgm:resizeHandles val="exact"/>
        </dgm:presLayoutVars>
      </dgm:prSet>
      <dgm:spPr/>
    </dgm:pt>
    <dgm:pt modelId="{1C913954-8659-DA4B-9666-599BCE00C4E0}" type="pres">
      <dgm:prSet presAssocID="{AFD80B4C-4BC8-814A-A4FB-D20E47DFA4CE}" presName="parTxOnly" presStyleLbl="node1" presStyleIdx="0" presStyleCnt="5">
        <dgm:presLayoutVars>
          <dgm:chMax val="0"/>
          <dgm:chPref val="0"/>
          <dgm:bulletEnabled val="1"/>
        </dgm:presLayoutVars>
      </dgm:prSet>
      <dgm:spPr/>
    </dgm:pt>
    <dgm:pt modelId="{1AC7C22F-AEC7-4C4F-B7D6-2B457685BF56}" type="pres">
      <dgm:prSet presAssocID="{12D1C33A-BA5B-B245-9B60-91237B238A04}" presName="parTxOnlySpace" presStyleCnt="0"/>
      <dgm:spPr/>
    </dgm:pt>
    <dgm:pt modelId="{3251787E-2881-4C4E-8B45-88E48E341453}" type="pres">
      <dgm:prSet presAssocID="{92E845DF-701B-1248-B048-4022597F3D76}" presName="parTxOnly" presStyleLbl="node1" presStyleIdx="1" presStyleCnt="5">
        <dgm:presLayoutVars>
          <dgm:chMax val="0"/>
          <dgm:chPref val="0"/>
          <dgm:bulletEnabled val="1"/>
        </dgm:presLayoutVars>
      </dgm:prSet>
      <dgm:spPr/>
    </dgm:pt>
    <dgm:pt modelId="{86DF0F61-87DA-D645-A4EF-97A1865A0606}" type="pres">
      <dgm:prSet presAssocID="{2016F7ED-1032-FA43-AF37-4C598B90A73A}" presName="parTxOnlySpace" presStyleCnt="0"/>
      <dgm:spPr/>
    </dgm:pt>
    <dgm:pt modelId="{4BE39008-DD19-9D4F-A8A9-14841BA21842}" type="pres">
      <dgm:prSet presAssocID="{5451E01D-13C1-474B-A348-3D47CF3E0A5A}" presName="parTxOnly" presStyleLbl="node1" presStyleIdx="2" presStyleCnt="5">
        <dgm:presLayoutVars>
          <dgm:chMax val="0"/>
          <dgm:chPref val="0"/>
          <dgm:bulletEnabled val="1"/>
        </dgm:presLayoutVars>
      </dgm:prSet>
      <dgm:spPr/>
    </dgm:pt>
    <dgm:pt modelId="{6BB4002A-6B17-D541-8F42-93E2731C3140}" type="pres">
      <dgm:prSet presAssocID="{04B86479-73BE-0149-9402-77D399C41471}" presName="parTxOnlySpace" presStyleCnt="0"/>
      <dgm:spPr/>
    </dgm:pt>
    <dgm:pt modelId="{7478BC33-3252-9249-8554-6A4A4091191F}" type="pres">
      <dgm:prSet presAssocID="{C7865371-96EC-2B46-A241-F9922EF6D03B}" presName="parTxOnly" presStyleLbl="node1" presStyleIdx="3" presStyleCnt="5">
        <dgm:presLayoutVars>
          <dgm:chMax val="0"/>
          <dgm:chPref val="0"/>
          <dgm:bulletEnabled val="1"/>
        </dgm:presLayoutVars>
      </dgm:prSet>
      <dgm:spPr/>
    </dgm:pt>
    <dgm:pt modelId="{22D859F9-4CFC-3245-B58E-94A8D397AB13}" type="pres">
      <dgm:prSet presAssocID="{88F867F9-11F1-3142-BECB-7CCE8D1863D9}" presName="parTxOnlySpace" presStyleCnt="0"/>
      <dgm:spPr/>
    </dgm:pt>
    <dgm:pt modelId="{86CC59C4-75E8-8B40-B702-B0F9F1FEB123}" type="pres">
      <dgm:prSet presAssocID="{DFBEA4FF-4F97-D04D-8C5A-13A9FDB2FAEE}" presName="parTxOnly" presStyleLbl="node1" presStyleIdx="4" presStyleCnt="5">
        <dgm:presLayoutVars>
          <dgm:chMax val="0"/>
          <dgm:chPref val="0"/>
          <dgm:bulletEnabled val="1"/>
        </dgm:presLayoutVars>
      </dgm:prSet>
      <dgm:spPr/>
    </dgm:pt>
  </dgm:ptLst>
  <dgm:cxnLst>
    <dgm:cxn modelId="{90492F00-C968-2045-BBA3-79D3164D830C}" srcId="{78FB0B06-F7E2-F94F-86AC-1DCA7B21E455}" destId="{92E845DF-701B-1248-B048-4022597F3D76}" srcOrd="1" destOrd="0" parTransId="{581E0E5D-D0F6-0546-839B-94ABAFE7D211}" sibTransId="{2016F7ED-1032-FA43-AF37-4C598B90A73A}"/>
    <dgm:cxn modelId="{0091E413-481F-4D4D-8A9C-CAFCC5C0E0BD}" srcId="{78FB0B06-F7E2-F94F-86AC-1DCA7B21E455}" destId="{DFBEA4FF-4F97-D04D-8C5A-13A9FDB2FAEE}" srcOrd="4" destOrd="0" parTransId="{03715EFC-5CEC-5844-BBEB-07189A163735}" sibTransId="{ECFCE5CD-2C06-D644-8BA1-BB89F86D884A}"/>
    <dgm:cxn modelId="{F5EC2414-CAAE-E14F-9336-B74ECDE7809F}" srcId="{78FB0B06-F7E2-F94F-86AC-1DCA7B21E455}" destId="{AFD80B4C-4BC8-814A-A4FB-D20E47DFA4CE}" srcOrd="0" destOrd="0" parTransId="{C6986D9F-5026-9D48-84F1-3D76991D041E}" sibTransId="{12D1C33A-BA5B-B245-9B60-91237B238A04}"/>
    <dgm:cxn modelId="{8B701B6A-59CE-3F40-A399-43AAEAF745F7}" type="presOf" srcId="{78FB0B06-F7E2-F94F-86AC-1DCA7B21E455}" destId="{8D20DF39-63AA-2B49-8B3E-B715BB354493}" srcOrd="0" destOrd="0" presId="urn:microsoft.com/office/officeart/2005/8/layout/chevron1"/>
    <dgm:cxn modelId="{47BE2F6C-347D-5042-968F-179308AD9733}" srcId="{78FB0B06-F7E2-F94F-86AC-1DCA7B21E455}" destId="{5451E01D-13C1-474B-A348-3D47CF3E0A5A}" srcOrd="2" destOrd="0" parTransId="{CD6213C2-2549-424E-ADB5-2FC832DD9A0F}" sibTransId="{04B86479-73BE-0149-9402-77D399C41471}"/>
    <dgm:cxn modelId="{59951E6F-4B4A-6A41-9D32-9B123C3E9F48}" type="presOf" srcId="{DFBEA4FF-4F97-D04D-8C5A-13A9FDB2FAEE}" destId="{86CC59C4-75E8-8B40-B702-B0F9F1FEB123}" srcOrd="0" destOrd="0" presId="urn:microsoft.com/office/officeart/2005/8/layout/chevron1"/>
    <dgm:cxn modelId="{498FA483-4E68-C74B-AD99-1B795FB87C6F}" type="presOf" srcId="{C7865371-96EC-2B46-A241-F9922EF6D03B}" destId="{7478BC33-3252-9249-8554-6A4A4091191F}" srcOrd="0" destOrd="0" presId="urn:microsoft.com/office/officeart/2005/8/layout/chevron1"/>
    <dgm:cxn modelId="{782B998E-25E0-A14A-8DE7-0ADB70562E80}" type="presOf" srcId="{5451E01D-13C1-474B-A348-3D47CF3E0A5A}" destId="{4BE39008-DD19-9D4F-A8A9-14841BA21842}" srcOrd="0" destOrd="0" presId="urn:microsoft.com/office/officeart/2005/8/layout/chevron1"/>
    <dgm:cxn modelId="{C930ABD1-9561-6E4F-91A7-9F6E2E2DBAD7}" type="presOf" srcId="{AFD80B4C-4BC8-814A-A4FB-D20E47DFA4CE}" destId="{1C913954-8659-DA4B-9666-599BCE00C4E0}" srcOrd="0" destOrd="0" presId="urn:microsoft.com/office/officeart/2005/8/layout/chevron1"/>
    <dgm:cxn modelId="{C7AF61F4-EC4B-B34B-B2F5-3CA6869CD099}" srcId="{78FB0B06-F7E2-F94F-86AC-1DCA7B21E455}" destId="{C7865371-96EC-2B46-A241-F9922EF6D03B}" srcOrd="3" destOrd="0" parTransId="{A659B3E4-4A9B-C245-B8B7-95B9E362327D}" sibTransId="{88F867F9-11F1-3142-BECB-7CCE8D1863D9}"/>
    <dgm:cxn modelId="{D32E67FE-0412-2040-88BE-29B55DF1FA84}" type="presOf" srcId="{92E845DF-701B-1248-B048-4022597F3D76}" destId="{3251787E-2881-4C4E-8B45-88E48E341453}" srcOrd="0" destOrd="0" presId="urn:microsoft.com/office/officeart/2005/8/layout/chevron1"/>
    <dgm:cxn modelId="{26F80897-B06A-F648-BEE1-12C39664218D}" type="presParOf" srcId="{8D20DF39-63AA-2B49-8B3E-B715BB354493}" destId="{1C913954-8659-DA4B-9666-599BCE00C4E0}" srcOrd="0" destOrd="0" presId="urn:microsoft.com/office/officeart/2005/8/layout/chevron1"/>
    <dgm:cxn modelId="{327D33F5-B353-C440-AD24-056A6FC858AB}" type="presParOf" srcId="{8D20DF39-63AA-2B49-8B3E-B715BB354493}" destId="{1AC7C22F-AEC7-4C4F-B7D6-2B457685BF56}" srcOrd="1" destOrd="0" presId="urn:microsoft.com/office/officeart/2005/8/layout/chevron1"/>
    <dgm:cxn modelId="{C3C41E05-C99B-D349-B6ED-A32D0B2B6CDD}" type="presParOf" srcId="{8D20DF39-63AA-2B49-8B3E-B715BB354493}" destId="{3251787E-2881-4C4E-8B45-88E48E341453}" srcOrd="2" destOrd="0" presId="urn:microsoft.com/office/officeart/2005/8/layout/chevron1"/>
    <dgm:cxn modelId="{821C0757-28DB-FD40-846E-864A81835374}" type="presParOf" srcId="{8D20DF39-63AA-2B49-8B3E-B715BB354493}" destId="{86DF0F61-87DA-D645-A4EF-97A1865A0606}" srcOrd="3" destOrd="0" presId="urn:microsoft.com/office/officeart/2005/8/layout/chevron1"/>
    <dgm:cxn modelId="{A9FAD417-48BA-4B4D-ADAF-1076AC95EDCA}" type="presParOf" srcId="{8D20DF39-63AA-2B49-8B3E-B715BB354493}" destId="{4BE39008-DD19-9D4F-A8A9-14841BA21842}" srcOrd="4" destOrd="0" presId="urn:microsoft.com/office/officeart/2005/8/layout/chevron1"/>
    <dgm:cxn modelId="{32AEB630-3082-4B46-9A91-C7DBEDDFA149}" type="presParOf" srcId="{8D20DF39-63AA-2B49-8B3E-B715BB354493}" destId="{6BB4002A-6B17-D541-8F42-93E2731C3140}" srcOrd="5" destOrd="0" presId="urn:microsoft.com/office/officeart/2005/8/layout/chevron1"/>
    <dgm:cxn modelId="{D43017BE-8B56-464C-87DE-D61AE8434202}" type="presParOf" srcId="{8D20DF39-63AA-2B49-8B3E-B715BB354493}" destId="{7478BC33-3252-9249-8554-6A4A4091191F}" srcOrd="6" destOrd="0" presId="urn:microsoft.com/office/officeart/2005/8/layout/chevron1"/>
    <dgm:cxn modelId="{7CFC4A6E-FF0E-BB46-A542-F44DAD4726C5}" type="presParOf" srcId="{8D20DF39-63AA-2B49-8B3E-B715BB354493}" destId="{22D859F9-4CFC-3245-B58E-94A8D397AB13}" srcOrd="7" destOrd="0" presId="urn:microsoft.com/office/officeart/2005/8/layout/chevron1"/>
    <dgm:cxn modelId="{E1FE01AE-54BC-834D-AF75-5C45712DD7DF}" type="presParOf" srcId="{8D20DF39-63AA-2B49-8B3E-B715BB354493}" destId="{86CC59C4-75E8-8B40-B702-B0F9F1FEB123}"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FB0B06-F7E2-F94F-86AC-1DCA7B21E455}" type="doc">
      <dgm:prSet loTypeId="urn:microsoft.com/office/officeart/2005/8/layout/orgChart1" loCatId="" qsTypeId="urn:microsoft.com/office/officeart/2005/8/quickstyle/simple1" qsCatId="simple" csTypeId="urn:microsoft.com/office/officeart/2005/8/colors/colorful5" csCatId="colorful" phldr="1"/>
      <dgm:spPr/>
    </dgm:pt>
    <dgm:pt modelId="{AFD80B4C-4BC8-814A-A4FB-D20E47DFA4CE}">
      <dgm:prSet phldrT="[Text]" custT="1"/>
      <dgm:spPr>
        <a:ln>
          <a:noFill/>
        </a:ln>
      </dgm:spPr>
      <dgm:t>
        <a:bodyPr/>
        <a:lstStyle/>
        <a:p>
          <a:r>
            <a:rPr lang="en-US" sz="1500" b="1" dirty="0">
              <a:solidFill>
                <a:schemeClr val="bg1"/>
              </a:solidFill>
              <a:latin typeface="Arial" charset="0"/>
              <a:ea typeface="Arial" charset="0"/>
              <a:cs typeface="Arial" charset="0"/>
            </a:rPr>
            <a:t>Text</a:t>
          </a:r>
        </a:p>
      </dgm:t>
    </dgm:pt>
    <dgm:pt modelId="{C6986D9F-5026-9D48-84F1-3D76991D041E}" type="parTrans" cxnId="{F5EC2414-CAAE-E14F-9336-B74ECDE7809F}">
      <dgm:prSet/>
      <dgm:spPr/>
      <dgm:t>
        <a:bodyPr/>
        <a:lstStyle/>
        <a:p>
          <a:endParaRPr lang="en-US"/>
        </a:p>
      </dgm:t>
    </dgm:pt>
    <dgm:pt modelId="{12D1C33A-BA5B-B245-9B60-91237B238A04}" type="sibTrans" cxnId="{F5EC2414-CAAE-E14F-9336-B74ECDE7809F}">
      <dgm:prSet/>
      <dgm:spPr/>
      <dgm:t>
        <a:bodyPr/>
        <a:lstStyle/>
        <a:p>
          <a:endParaRPr lang="en-US"/>
        </a:p>
      </dgm:t>
    </dgm:pt>
    <dgm:pt modelId="{5451E01D-13C1-474B-A348-3D47CF3E0A5A}">
      <dgm:prSet phldrT="[Text]" custT="1"/>
      <dgm:spPr>
        <a:ln>
          <a:noFill/>
        </a:ln>
      </dgm:spPr>
      <dgm:t>
        <a:bodyPr/>
        <a:lstStyle/>
        <a:p>
          <a:r>
            <a:rPr lang="en-US" sz="1000" dirty="0">
              <a:solidFill>
                <a:schemeClr val="bg1"/>
              </a:solidFill>
              <a:latin typeface="Arial" charset="0"/>
              <a:ea typeface="Arial" charset="0"/>
              <a:cs typeface="Arial" charset="0"/>
            </a:rPr>
            <a:t>Text</a:t>
          </a:r>
          <a:endParaRPr lang="en-US" sz="1000" b="1" dirty="0">
            <a:solidFill>
              <a:schemeClr val="bg1"/>
            </a:solidFill>
            <a:latin typeface="Arial" charset="0"/>
            <a:ea typeface="Arial" charset="0"/>
            <a:cs typeface="Arial" charset="0"/>
          </a:endParaRPr>
        </a:p>
      </dgm:t>
    </dgm:pt>
    <dgm:pt modelId="{CD6213C2-2549-424E-ADB5-2FC832DD9A0F}" type="parTrans" cxnId="{47BE2F6C-347D-5042-968F-179308AD9733}">
      <dgm:prSet/>
      <dgm:spPr>
        <a:ln w="19050">
          <a:solidFill>
            <a:schemeClr val="accent4"/>
          </a:solidFill>
        </a:ln>
      </dgm:spPr>
      <dgm:t>
        <a:bodyPr/>
        <a:lstStyle/>
        <a:p>
          <a:endParaRPr lang="en-US"/>
        </a:p>
      </dgm:t>
    </dgm:pt>
    <dgm:pt modelId="{04B86479-73BE-0149-9402-77D399C41471}" type="sibTrans" cxnId="{47BE2F6C-347D-5042-968F-179308AD9733}">
      <dgm:prSet/>
      <dgm:spPr/>
      <dgm:t>
        <a:bodyPr/>
        <a:lstStyle/>
        <a:p>
          <a:endParaRPr lang="en-US"/>
        </a:p>
      </dgm:t>
    </dgm:pt>
    <dgm:pt modelId="{92E845DF-701B-1248-B048-4022597F3D76}">
      <dgm:prSet phldrT="[Text]" custT="1"/>
      <dgm:spPr>
        <a:ln>
          <a:noFill/>
        </a:ln>
      </dgm:spPr>
      <dgm:t>
        <a:bodyPr/>
        <a:lstStyle/>
        <a:p>
          <a:r>
            <a:rPr lang="en-US" sz="1500" b="1" dirty="0">
              <a:solidFill>
                <a:schemeClr val="bg1"/>
              </a:solidFill>
              <a:latin typeface="Arial" charset="0"/>
              <a:ea typeface="Arial" charset="0"/>
              <a:cs typeface="Arial" charset="0"/>
            </a:rPr>
            <a:t>Text</a:t>
          </a:r>
          <a:endParaRPr lang="en-US" sz="1500" b="1" i="0" dirty="0">
            <a:solidFill>
              <a:schemeClr val="bg1"/>
            </a:solidFill>
            <a:latin typeface="Arial" panose="020B0604020202020204" pitchFamily="34" charset="0"/>
            <a:ea typeface="Arial" charset="0"/>
            <a:cs typeface="Arial" charset="0"/>
          </a:endParaRPr>
        </a:p>
      </dgm:t>
    </dgm:pt>
    <dgm:pt modelId="{581E0E5D-D0F6-0546-839B-94ABAFE7D211}" type="parTrans" cxnId="{90492F00-C968-2045-BBA3-79D3164D830C}">
      <dgm:prSet/>
      <dgm:spPr/>
      <dgm:t>
        <a:bodyPr/>
        <a:lstStyle/>
        <a:p>
          <a:endParaRPr lang="en-US"/>
        </a:p>
      </dgm:t>
    </dgm:pt>
    <dgm:pt modelId="{2016F7ED-1032-FA43-AF37-4C598B90A73A}" type="sibTrans" cxnId="{90492F00-C968-2045-BBA3-79D3164D830C}">
      <dgm:prSet/>
      <dgm:spPr/>
      <dgm:t>
        <a:bodyPr/>
        <a:lstStyle/>
        <a:p>
          <a:endParaRPr lang="en-US"/>
        </a:p>
      </dgm:t>
    </dgm:pt>
    <dgm:pt modelId="{DFEA4646-C2E7-1C4F-8CC2-4F0497330F59}">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9F5949FB-2322-694A-B39B-E8686E76FBB5}" type="parTrans" cxnId="{C193AA8A-7324-2543-A0DB-09ECD04517C3}">
      <dgm:prSet/>
      <dgm:spPr>
        <a:ln w="19050">
          <a:solidFill>
            <a:schemeClr val="accent4"/>
          </a:solidFill>
        </a:ln>
      </dgm:spPr>
      <dgm:t>
        <a:bodyPr/>
        <a:lstStyle/>
        <a:p>
          <a:endParaRPr lang="en-GB"/>
        </a:p>
      </dgm:t>
    </dgm:pt>
    <dgm:pt modelId="{EA0BF155-B6AF-5C41-943A-0CEFC0C917EE}" type="sibTrans" cxnId="{C193AA8A-7324-2543-A0DB-09ECD04517C3}">
      <dgm:prSet/>
      <dgm:spPr/>
      <dgm:t>
        <a:bodyPr/>
        <a:lstStyle/>
        <a:p>
          <a:endParaRPr lang="en-GB"/>
        </a:p>
      </dgm:t>
    </dgm:pt>
    <dgm:pt modelId="{F3E758F5-6D19-E343-849B-DF35992AAC45}">
      <dgm:prSet phldrT="[Text]" custT="1"/>
      <dgm:spPr>
        <a:ln>
          <a:noFill/>
        </a:ln>
      </dgm:spPr>
      <dgm:t>
        <a:bodyPr/>
        <a:lstStyle/>
        <a:p>
          <a:r>
            <a:rPr lang="en-US" sz="1500" b="1" dirty="0">
              <a:solidFill>
                <a:schemeClr val="bg1"/>
              </a:solidFill>
              <a:latin typeface="Arial" charset="0"/>
              <a:ea typeface="Arial" charset="0"/>
              <a:cs typeface="Arial" charset="0"/>
            </a:rPr>
            <a:t>Text</a:t>
          </a:r>
          <a:endParaRPr lang="en-GB" sz="1500" b="1" dirty="0"/>
        </a:p>
      </dgm:t>
    </dgm:pt>
    <dgm:pt modelId="{A58DB0AD-28AC-A447-AC03-5549C176A5E4}" type="parTrans" cxnId="{DFB709A4-18B8-8549-8070-78AEA583B54A}">
      <dgm:prSet/>
      <dgm:spPr/>
      <dgm:t>
        <a:bodyPr/>
        <a:lstStyle/>
        <a:p>
          <a:endParaRPr lang="en-GB"/>
        </a:p>
      </dgm:t>
    </dgm:pt>
    <dgm:pt modelId="{EB30FA4C-58C6-074B-97CF-1BD405FF6F8B}" type="sibTrans" cxnId="{DFB709A4-18B8-8549-8070-78AEA583B54A}">
      <dgm:prSet/>
      <dgm:spPr/>
      <dgm:t>
        <a:bodyPr/>
        <a:lstStyle/>
        <a:p>
          <a:endParaRPr lang="en-GB"/>
        </a:p>
      </dgm:t>
    </dgm:pt>
    <dgm:pt modelId="{F958F88D-8504-2249-A826-B4BBD276CA19}">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31361FF8-D3BA-A543-AC06-4EEF0B4A6987}" type="parTrans" cxnId="{805E09E7-D5B6-3747-9248-274DE189ED83}">
      <dgm:prSet/>
      <dgm:spPr>
        <a:ln w="19050">
          <a:solidFill>
            <a:schemeClr val="accent4"/>
          </a:solidFill>
        </a:ln>
      </dgm:spPr>
      <dgm:t>
        <a:bodyPr/>
        <a:lstStyle/>
        <a:p>
          <a:endParaRPr lang="en-GB"/>
        </a:p>
      </dgm:t>
    </dgm:pt>
    <dgm:pt modelId="{296C0A6C-8387-8240-8177-D4766799AE79}" type="sibTrans" cxnId="{805E09E7-D5B6-3747-9248-274DE189ED83}">
      <dgm:prSet/>
      <dgm:spPr/>
      <dgm:t>
        <a:bodyPr/>
        <a:lstStyle/>
        <a:p>
          <a:endParaRPr lang="en-GB"/>
        </a:p>
      </dgm:t>
    </dgm:pt>
    <dgm:pt modelId="{002F4C56-3D09-A747-99F4-E92D08EA2733}">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F30B0132-4FFD-F541-8573-3D1BF515DC4C}" type="parTrans" cxnId="{2DD8EB7D-44AC-E545-BF5B-D800F7ECAA09}">
      <dgm:prSet/>
      <dgm:spPr>
        <a:ln w="19050">
          <a:solidFill>
            <a:schemeClr val="accent4"/>
          </a:solidFill>
        </a:ln>
      </dgm:spPr>
      <dgm:t>
        <a:bodyPr/>
        <a:lstStyle/>
        <a:p>
          <a:endParaRPr lang="en-GB"/>
        </a:p>
      </dgm:t>
    </dgm:pt>
    <dgm:pt modelId="{63F3B67B-8FB8-4B4F-B3A3-6F811A3226CE}" type="sibTrans" cxnId="{2DD8EB7D-44AC-E545-BF5B-D800F7ECAA09}">
      <dgm:prSet/>
      <dgm:spPr/>
      <dgm:t>
        <a:bodyPr/>
        <a:lstStyle/>
        <a:p>
          <a:endParaRPr lang="en-GB"/>
        </a:p>
      </dgm:t>
    </dgm:pt>
    <dgm:pt modelId="{6E50C298-B071-B94B-BE33-783B78DBE61A}">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615A6DC7-31B6-AE4A-8351-C971E2F8A49B}" type="parTrans" cxnId="{9DF291C9-917D-7E48-A0A1-304AFCFB2A52}">
      <dgm:prSet/>
      <dgm:spPr>
        <a:ln w="19050">
          <a:solidFill>
            <a:schemeClr val="accent6"/>
          </a:solidFill>
        </a:ln>
      </dgm:spPr>
      <dgm:t>
        <a:bodyPr/>
        <a:lstStyle/>
        <a:p>
          <a:endParaRPr lang="en-GB"/>
        </a:p>
      </dgm:t>
    </dgm:pt>
    <dgm:pt modelId="{C43808EA-B41B-894D-ABC1-791B8471980E}" type="sibTrans" cxnId="{9DF291C9-917D-7E48-A0A1-304AFCFB2A52}">
      <dgm:prSet/>
      <dgm:spPr/>
      <dgm:t>
        <a:bodyPr/>
        <a:lstStyle/>
        <a:p>
          <a:endParaRPr lang="en-GB"/>
        </a:p>
      </dgm:t>
    </dgm:pt>
    <dgm:pt modelId="{847B10C6-18FB-1943-9516-8F3B94A7F362}">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F6A57B18-915A-414D-AFD8-91C724E8F9A6}" type="parTrans" cxnId="{8B3870AE-5264-5844-A1DB-57EE48EC753B}">
      <dgm:prSet/>
      <dgm:spPr>
        <a:ln w="19050">
          <a:solidFill>
            <a:schemeClr val="accent6"/>
          </a:solidFill>
        </a:ln>
      </dgm:spPr>
      <dgm:t>
        <a:bodyPr/>
        <a:lstStyle/>
        <a:p>
          <a:endParaRPr lang="en-GB"/>
        </a:p>
      </dgm:t>
    </dgm:pt>
    <dgm:pt modelId="{9EDC59AE-BD54-B541-BF21-0C210246600D}" type="sibTrans" cxnId="{8B3870AE-5264-5844-A1DB-57EE48EC753B}">
      <dgm:prSet/>
      <dgm:spPr/>
      <dgm:t>
        <a:bodyPr/>
        <a:lstStyle/>
        <a:p>
          <a:endParaRPr lang="en-GB"/>
        </a:p>
      </dgm:t>
    </dgm:pt>
    <dgm:pt modelId="{E095FEE7-2383-EC46-B5C6-6B27A7092F4A}">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EBFD24C1-AB62-A84E-97D7-F6498C5156CA}" type="parTrans" cxnId="{3F988EE6-1FB5-5545-9AD4-94ACD88F1C80}">
      <dgm:prSet/>
      <dgm:spPr>
        <a:ln w="19050">
          <a:solidFill>
            <a:schemeClr val="accent4"/>
          </a:solidFill>
        </a:ln>
      </dgm:spPr>
      <dgm:t>
        <a:bodyPr/>
        <a:lstStyle/>
        <a:p>
          <a:endParaRPr lang="en-GB"/>
        </a:p>
      </dgm:t>
    </dgm:pt>
    <dgm:pt modelId="{52E39816-C8A4-5C43-9AE4-919510551CA3}" type="sibTrans" cxnId="{3F988EE6-1FB5-5545-9AD4-94ACD88F1C80}">
      <dgm:prSet/>
      <dgm:spPr/>
      <dgm:t>
        <a:bodyPr/>
        <a:lstStyle/>
        <a:p>
          <a:endParaRPr lang="en-GB"/>
        </a:p>
      </dgm:t>
    </dgm:pt>
    <dgm:pt modelId="{6C412F94-DCC2-2C43-8444-2AAC47C5DBCC}">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36C6D897-4D62-BD4C-AAEE-C60EE5483A08}" type="parTrans" cxnId="{6EC9059F-A335-4C45-BAB9-42CA1317365B}">
      <dgm:prSet/>
      <dgm:spPr>
        <a:ln w="19050">
          <a:solidFill>
            <a:schemeClr val="accent6"/>
          </a:solidFill>
        </a:ln>
      </dgm:spPr>
      <dgm:t>
        <a:bodyPr/>
        <a:lstStyle/>
        <a:p>
          <a:endParaRPr lang="en-GB"/>
        </a:p>
      </dgm:t>
    </dgm:pt>
    <dgm:pt modelId="{5B841C1E-AB0D-A544-8551-B43780DB065C}" type="sibTrans" cxnId="{6EC9059F-A335-4C45-BAB9-42CA1317365B}">
      <dgm:prSet/>
      <dgm:spPr/>
      <dgm:t>
        <a:bodyPr/>
        <a:lstStyle/>
        <a:p>
          <a:endParaRPr lang="en-GB"/>
        </a:p>
      </dgm:t>
    </dgm:pt>
    <dgm:pt modelId="{0AEE3505-9303-6043-9744-DE422628102F}">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B22211F0-334E-E948-8CA3-9402A2A7E79D}" type="parTrans" cxnId="{3A398510-F7B6-E749-BCEA-681D9778AF14}">
      <dgm:prSet/>
      <dgm:spPr>
        <a:ln w="19050">
          <a:solidFill>
            <a:schemeClr val="accent6"/>
          </a:solidFill>
        </a:ln>
      </dgm:spPr>
      <dgm:t>
        <a:bodyPr/>
        <a:lstStyle/>
        <a:p>
          <a:endParaRPr lang="en-GB"/>
        </a:p>
      </dgm:t>
    </dgm:pt>
    <dgm:pt modelId="{5579B164-68CB-FE49-B90F-482458D72218}" type="sibTrans" cxnId="{3A398510-F7B6-E749-BCEA-681D9778AF14}">
      <dgm:prSet/>
      <dgm:spPr/>
      <dgm:t>
        <a:bodyPr/>
        <a:lstStyle/>
        <a:p>
          <a:endParaRPr lang="en-GB"/>
        </a:p>
      </dgm:t>
    </dgm:pt>
    <dgm:pt modelId="{B6F7C3C0-3E19-F049-B99A-546A905D740A}">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52C3093C-184C-0348-BDF5-1DC9E91B3EF6}" type="parTrans" cxnId="{B4A7D466-9324-394A-923B-959ABE1D7345}">
      <dgm:prSet/>
      <dgm:spPr>
        <a:ln w="19050">
          <a:solidFill>
            <a:schemeClr val="accent1"/>
          </a:solidFill>
        </a:ln>
      </dgm:spPr>
      <dgm:t>
        <a:bodyPr/>
        <a:lstStyle/>
        <a:p>
          <a:endParaRPr lang="en-GB"/>
        </a:p>
      </dgm:t>
    </dgm:pt>
    <dgm:pt modelId="{19DAF59F-9213-E74A-B9F1-C31DF66D9E65}" type="sibTrans" cxnId="{B4A7D466-9324-394A-923B-959ABE1D7345}">
      <dgm:prSet/>
      <dgm:spPr/>
      <dgm:t>
        <a:bodyPr/>
        <a:lstStyle/>
        <a:p>
          <a:endParaRPr lang="en-GB"/>
        </a:p>
      </dgm:t>
    </dgm:pt>
    <dgm:pt modelId="{0DDD23C9-2C6E-1F4F-9667-46598CED0993}">
      <dgm:prSet phldrT="[Text]" custT="1"/>
      <dgm:spPr>
        <a:ln>
          <a:noFill/>
        </a:ln>
      </dgm:spPr>
      <dgm:t>
        <a:bodyPr/>
        <a:lstStyle/>
        <a:p>
          <a:r>
            <a:rPr lang="en-US" sz="1000" dirty="0">
              <a:solidFill>
                <a:schemeClr val="bg1"/>
              </a:solidFill>
              <a:latin typeface="Arial" charset="0"/>
              <a:ea typeface="Arial" charset="0"/>
              <a:cs typeface="Arial" charset="0"/>
            </a:rPr>
            <a:t>Text</a:t>
          </a:r>
          <a:endParaRPr lang="en-GB" sz="1000" dirty="0"/>
        </a:p>
      </dgm:t>
    </dgm:pt>
    <dgm:pt modelId="{26D0322D-DDEA-164B-A43F-BB55129AE3F3}" type="parTrans" cxnId="{B2C772A9-525A-1C47-8CAE-1F4AB7F7B45B}">
      <dgm:prSet/>
      <dgm:spPr>
        <a:ln w="19050">
          <a:solidFill>
            <a:schemeClr val="accent6"/>
          </a:solidFill>
        </a:ln>
      </dgm:spPr>
      <dgm:t>
        <a:bodyPr/>
        <a:lstStyle/>
        <a:p>
          <a:endParaRPr lang="en-GB"/>
        </a:p>
      </dgm:t>
    </dgm:pt>
    <dgm:pt modelId="{B2DC4116-F0C2-E142-BDB5-B3EA39352B1F}" type="sibTrans" cxnId="{B2C772A9-525A-1C47-8CAE-1F4AB7F7B45B}">
      <dgm:prSet/>
      <dgm:spPr/>
      <dgm:t>
        <a:bodyPr/>
        <a:lstStyle/>
        <a:p>
          <a:endParaRPr lang="en-GB"/>
        </a:p>
      </dgm:t>
    </dgm:pt>
    <dgm:pt modelId="{AF0D5771-49BF-AC43-9F9A-08059229F4B2}" type="pres">
      <dgm:prSet presAssocID="{78FB0B06-F7E2-F94F-86AC-1DCA7B21E455}" presName="hierChild1" presStyleCnt="0">
        <dgm:presLayoutVars>
          <dgm:orgChart val="1"/>
          <dgm:chPref val="1"/>
          <dgm:dir/>
          <dgm:animOne val="branch"/>
          <dgm:animLvl val="lvl"/>
          <dgm:resizeHandles/>
        </dgm:presLayoutVars>
      </dgm:prSet>
      <dgm:spPr/>
    </dgm:pt>
    <dgm:pt modelId="{99F1AD46-923E-9C44-99C4-1A6F63953B67}" type="pres">
      <dgm:prSet presAssocID="{AFD80B4C-4BC8-814A-A4FB-D20E47DFA4CE}" presName="hierRoot1" presStyleCnt="0">
        <dgm:presLayoutVars>
          <dgm:hierBranch val="init"/>
        </dgm:presLayoutVars>
      </dgm:prSet>
      <dgm:spPr/>
    </dgm:pt>
    <dgm:pt modelId="{0AD61577-BE60-9E40-952F-123A6D641B50}" type="pres">
      <dgm:prSet presAssocID="{AFD80B4C-4BC8-814A-A4FB-D20E47DFA4CE}" presName="rootComposite1" presStyleCnt="0"/>
      <dgm:spPr/>
    </dgm:pt>
    <dgm:pt modelId="{4798FD29-FFED-9341-B725-E4D30BDD915B}" type="pres">
      <dgm:prSet presAssocID="{AFD80B4C-4BC8-814A-A4FB-D20E47DFA4CE}" presName="rootText1" presStyleLbl="node0" presStyleIdx="0" presStyleCnt="3">
        <dgm:presLayoutVars>
          <dgm:chPref val="3"/>
        </dgm:presLayoutVars>
      </dgm:prSet>
      <dgm:spPr/>
    </dgm:pt>
    <dgm:pt modelId="{3AB1BEB2-9D12-3547-A6BF-B5B1EB6855A1}" type="pres">
      <dgm:prSet presAssocID="{AFD80B4C-4BC8-814A-A4FB-D20E47DFA4CE}" presName="rootConnector1" presStyleLbl="node1" presStyleIdx="0" presStyleCnt="0"/>
      <dgm:spPr/>
    </dgm:pt>
    <dgm:pt modelId="{14E34745-B23C-E94E-82EF-94E953268DF0}" type="pres">
      <dgm:prSet presAssocID="{AFD80B4C-4BC8-814A-A4FB-D20E47DFA4CE}" presName="hierChild2" presStyleCnt="0"/>
      <dgm:spPr/>
    </dgm:pt>
    <dgm:pt modelId="{2230B20A-0B46-1B4B-914C-EFBF6944E6E1}" type="pres">
      <dgm:prSet presAssocID="{9F5949FB-2322-694A-B39B-E8686E76FBB5}" presName="Name37" presStyleLbl="parChTrans1D2" presStyleIdx="0" presStyleCnt="5"/>
      <dgm:spPr/>
    </dgm:pt>
    <dgm:pt modelId="{BA9812E3-65EB-4C43-B697-DDA19946D8E1}" type="pres">
      <dgm:prSet presAssocID="{DFEA4646-C2E7-1C4F-8CC2-4F0497330F59}" presName="hierRoot2" presStyleCnt="0">
        <dgm:presLayoutVars>
          <dgm:hierBranch val="init"/>
        </dgm:presLayoutVars>
      </dgm:prSet>
      <dgm:spPr/>
    </dgm:pt>
    <dgm:pt modelId="{98A6CEC2-80D9-374A-96B3-D002AE83AA3A}" type="pres">
      <dgm:prSet presAssocID="{DFEA4646-C2E7-1C4F-8CC2-4F0497330F59}" presName="rootComposite" presStyleCnt="0"/>
      <dgm:spPr/>
    </dgm:pt>
    <dgm:pt modelId="{DD337916-8EE9-8B4A-AC47-723514430CA1}" type="pres">
      <dgm:prSet presAssocID="{DFEA4646-C2E7-1C4F-8CC2-4F0497330F59}" presName="rootText" presStyleLbl="node2" presStyleIdx="0" presStyleCnt="5">
        <dgm:presLayoutVars>
          <dgm:chPref val="3"/>
        </dgm:presLayoutVars>
      </dgm:prSet>
      <dgm:spPr/>
    </dgm:pt>
    <dgm:pt modelId="{112099A8-F3CF-0C4E-AB0D-6C4BB16A9427}" type="pres">
      <dgm:prSet presAssocID="{DFEA4646-C2E7-1C4F-8CC2-4F0497330F59}" presName="rootConnector" presStyleLbl="node2" presStyleIdx="0" presStyleCnt="5"/>
      <dgm:spPr/>
    </dgm:pt>
    <dgm:pt modelId="{BAC2A540-9E01-CB49-8C28-E424587E85CC}" type="pres">
      <dgm:prSet presAssocID="{DFEA4646-C2E7-1C4F-8CC2-4F0497330F59}" presName="hierChild4" presStyleCnt="0"/>
      <dgm:spPr/>
    </dgm:pt>
    <dgm:pt modelId="{A0B976AD-3874-9A42-A219-06D39D396211}" type="pres">
      <dgm:prSet presAssocID="{615A6DC7-31B6-AE4A-8351-C971E2F8A49B}" presName="Name37" presStyleLbl="parChTrans1D3" presStyleIdx="0" presStyleCnt="5"/>
      <dgm:spPr/>
    </dgm:pt>
    <dgm:pt modelId="{5E4C9458-C980-7746-8244-3FA439C00878}" type="pres">
      <dgm:prSet presAssocID="{6E50C298-B071-B94B-BE33-783B78DBE61A}" presName="hierRoot2" presStyleCnt="0">
        <dgm:presLayoutVars>
          <dgm:hierBranch val="init"/>
        </dgm:presLayoutVars>
      </dgm:prSet>
      <dgm:spPr/>
    </dgm:pt>
    <dgm:pt modelId="{485EC6FB-D8AD-B445-BEB3-C73FD81C36A7}" type="pres">
      <dgm:prSet presAssocID="{6E50C298-B071-B94B-BE33-783B78DBE61A}" presName="rootComposite" presStyleCnt="0"/>
      <dgm:spPr/>
    </dgm:pt>
    <dgm:pt modelId="{B367C73D-BFA3-1442-B412-930AA893F27C}" type="pres">
      <dgm:prSet presAssocID="{6E50C298-B071-B94B-BE33-783B78DBE61A}" presName="rootText" presStyleLbl="node3" presStyleIdx="0" presStyleCnt="5">
        <dgm:presLayoutVars>
          <dgm:chPref val="3"/>
        </dgm:presLayoutVars>
      </dgm:prSet>
      <dgm:spPr/>
    </dgm:pt>
    <dgm:pt modelId="{110870B7-C8E1-F747-A894-905235E5885D}" type="pres">
      <dgm:prSet presAssocID="{6E50C298-B071-B94B-BE33-783B78DBE61A}" presName="rootConnector" presStyleLbl="node3" presStyleIdx="0" presStyleCnt="5"/>
      <dgm:spPr/>
    </dgm:pt>
    <dgm:pt modelId="{4CA0563C-6721-5E46-9068-823B1DC55F41}" type="pres">
      <dgm:prSet presAssocID="{6E50C298-B071-B94B-BE33-783B78DBE61A}" presName="hierChild4" presStyleCnt="0"/>
      <dgm:spPr/>
    </dgm:pt>
    <dgm:pt modelId="{8F579236-20DE-AA4C-9D20-A356B989B5D6}" type="pres">
      <dgm:prSet presAssocID="{6E50C298-B071-B94B-BE33-783B78DBE61A}" presName="hierChild5" presStyleCnt="0"/>
      <dgm:spPr/>
    </dgm:pt>
    <dgm:pt modelId="{C5C73F28-6C43-814F-BDA4-F95C9737948A}" type="pres">
      <dgm:prSet presAssocID="{F6A57B18-915A-414D-AFD8-91C724E8F9A6}" presName="Name37" presStyleLbl="parChTrans1D3" presStyleIdx="1" presStyleCnt="5"/>
      <dgm:spPr/>
    </dgm:pt>
    <dgm:pt modelId="{74ED4A43-69D0-1E48-9E9D-36A6A4644979}" type="pres">
      <dgm:prSet presAssocID="{847B10C6-18FB-1943-9516-8F3B94A7F362}" presName="hierRoot2" presStyleCnt="0">
        <dgm:presLayoutVars>
          <dgm:hierBranch val="init"/>
        </dgm:presLayoutVars>
      </dgm:prSet>
      <dgm:spPr/>
    </dgm:pt>
    <dgm:pt modelId="{9C650D44-3DF4-434B-943D-38B7ED2BE89B}" type="pres">
      <dgm:prSet presAssocID="{847B10C6-18FB-1943-9516-8F3B94A7F362}" presName="rootComposite" presStyleCnt="0"/>
      <dgm:spPr/>
    </dgm:pt>
    <dgm:pt modelId="{1DD44089-C1D9-994F-B746-E935A994B6CA}" type="pres">
      <dgm:prSet presAssocID="{847B10C6-18FB-1943-9516-8F3B94A7F362}" presName="rootText" presStyleLbl="node3" presStyleIdx="1" presStyleCnt="5">
        <dgm:presLayoutVars>
          <dgm:chPref val="3"/>
        </dgm:presLayoutVars>
      </dgm:prSet>
      <dgm:spPr/>
    </dgm:pt>
    <dgm:pt modelId="{8DB384FC-1CF6-8241-B0BF-2ACCE906E6D1}" type="pres">
      <dgm:prSet presAssocID="{847B10C6-18FB-1943-9516-8F3B94A7F362}" presName="rootConnector" presStyleLbl="node3" presStyleIdx="1" presStyleCnt="5"/>
      <dgm:spPr/>
    </dgm:pt>
    <dgm:pt modelId="{96F8A4CE-8BA9-184D-9D27-694171CC567E}" type="pres">
      <dgm:prSet presAssocID="{847B10C6-18FB-1943-9516-8F3B94A7F362}" presName="hierChild4" presStyleCnt="0"/>
      <dgm:spPr/>
    </dgm:pt>
    <dgm:pt modelId="{6D8AC60B-2A99-BC41-BEE6-33B52155AF4A}" type="pres">
      <dgm:prSet presAssocID="{847B10C6-18FB-1943-9516-8F3B94A7F362}" presName="hierChild5" presStyleCnt="0"/>
      <dgm:spPr/>
    </dgm:pt>
    <dgm:pt modelId="{B4AF4AB7-9A06-2442-BCE2-951A98695360}" type="pres">
      <dgm:prSet presAssocID="{B22211F0-334E-E948-8CA3-9402A2A7E79D}" presName="Name37" presStyleLbl="parChTrans1D3" presStyleIdx="2" presStyleCnt="5"/>
      <dgm:spPr/>
    </dgm:pt>
    <dgm:pt modelId="{BB8FF3D5-323D-F84E-81F2-A4C889181482}" type="pres">
      <dgm:prSet presAssocID="{0AEE3505-9303-6043-9744-DE422628102F}" presName="hierRoot2" presStyleCnt="0">
        <dgm:presLayoutVars>
          <dgm:hierBranch val="init"/>
        </dgm:presLayoutVars>
      </dgm:prSet>
      <dgm:spPr/>
    </dgm:pt>
    <dgm:pt modelId="{0B5E391C-C419-0E49-A1ED-DDC4379AF0BD}" type="pres">
      <dgm:prSet presAssocID="{0AEE3505-9303-6043-9744-DE422628102F}" presName="rootComposite" presStyleCnt="0"/>
      <dgm:spPr/>
    </dgm:pt>
    <dgm:pt modelId="{FD01724D-8E8C-D84B-B2AB-743806591D32}" type="pres">
      <dgm:prSet presAssocID="{0AEE3505-9303-6043-9744-DE422628102F}" presName="rootText" presStyleLbl="node3" presStyleIdx="2" presStyleCnt="5">
        <dgm:presLayoutVars>
          <dgm:chPref val="3"/>
        </dgm:presLayoutVars>
      </dgm:prSet>
      <dgm:spPr/>
    </dgm:pt>
    <dgm:pt modelId="{BA0A501A-B1A2-9748-AB8B-FAE15283951E}" type="pres">
      <dgm:prSet presAssocID="{0AEE3505-9303-6043-9744-DE422628102F}" presName="rootConnector" presStyleLbl="node3" presStyleIdx="2" presStyleCnt="5"/>
      <dgm:spPr/>
    </dgm:pt>
    <dgm:pt modelId="{E1038AD0-D008-E347-8627-6AF41E993ED6}" type="pres">
      <dgm:prSet presAssocID="{0AEE3505-9303-6043-9744-DE422628102F}" presName="hierChild4" presStyleCnt="0"/>
      <dgm:spPr/>
    </dgm:pt>
    <dgm:pt modelId="{B45F2254-6301-F547-B0BB-2B7EC02FFCDD}" type="pres">
      <dgm:prSet presAssocID="{52C3093C-184C-0348-BDF5-1DC9E91B3EF6}" presName="Name37" presStyleLbl="parChTrans1D4" presStyleIdx="0" presStyleCnt="1"/>
      <dgm:spPr/>
    </dgm:pt>
    <dgm:pt modelId="{1496968A-F3DA-374F-A4E3-A1BECEA4241F}" type="pres">
      <dgm:prSet presAssocID="{B6F7C3C0-3E19-F049-B99A-546A905D740A}" presName="hierRoot2" presStyleCnt="0">
        <dgm:presLayoutVars>
          <dgm:hierBranch val="init"/>
        </dgm:presLayoutVars>
      </dgm:prSet>
      <dgm:spPr/>
    </dgm:pt>
    <dgm:pt modelId="{6673CF81-1B63-D241-B215-C1DB92EC4597}" type="pres">
      <dgm:prSet presAssocID="{B6F7C3C0-3E19-F049-B99A-546A905D740A}" presName="rootComposite" presStyleCnt="0"/>
      <dgm:spPr/>
    </dgm:pt>
    <dgm:pt modelId="{BD2DA064-174D-A345-9A0C-09FB042C86EF}" type="pres">
      <dgm:prSet presAssocID="{B6F7C3C0-3E19-F049-B99A-546A905D740A}" presName="rootText" presStyleLbl="node4" presStyleIdx="0" presStyleCnt="1">
        <dgm:presLayoutVars>
          <dgm:chPref val="3"/>
        </dgm:presLayoutVars>
      </dgm:prSet>
      <dgm:spPr/>
    </dgm:pt>
    <dgm:pt modelId="{3D9A574C-6CC7-6E45-9478-ADB0F5A2D979}" type="pres">
      <dgm:prSet presAssocID="{B6F7C3C0-3E19-F049-B99A-546A905D740A}" presName="rootConnector" presStyleLbl="node4" presStyleIdx="0" presStyleCnt="1"/>
      <dgm:spPr/>
    </dgm:pt>
    <dgm:pt modelId="{EEF4819C-327D-F346-B260-2F05EBBECA6A}" type="pres">
      <dgm:prSet presAssocID="{B6F7C3C0-3E19-F049-B99A-546A905D740A}" presName="hierChild4" presStyleCnt="0"/>
      <dgm:spPr/>
    </dgm:pt>
    <dgm:pt modelId="{F9613339-3FE9-2944-909C-E14FB97F82C1}" type="pres">
      <dgm:prSet presAssocID="{B6F7C3C0-3E19-F049-B99A-546A905D740A}" presName="hierChild5" presStyleCnt="0"/>
      <dgm:spPr/>
    </dgm:pt>
    <dgm:pt modelId="{8715A2B5-AF93-394F-80AC-C8CB57E6ECE6}" type="pres">
      <dgm:prSet presAssocID="{0AEE3505-9303-6043-9744-DE422628102F}" presName="hierChild5" presStyleCnt="0"/>
      <dgm:spPr/>
    </dgm:pt>
    <dgm:pt modelId="{941354B9-0A13-3844-9E2A-EC522B3740BF}" type="pres">
      <dgm:prSet presAssocID="{DFEA4646-C2E7-1C4F-8CC2-4F0497330F59}" presName="hierChild5" presStyleCnt="0"/>
      <dgm:spPr/>
    </dgm:pt>
    <dgm:pt modelId="{49A01A61-98DC-854E-9EBB-B41EC6F6DA83}" type="pres">
      <dgm:prSet presAssocID="{31361FF8-D3BA-A543-AC06-4EEF0B4A6987}" presName="Name37" presStyleLbl="parChTrans1D2" presStyleIdx="1" presStyleCnt="5"/>
      <dgm:spPr/>
    </dgm:pt>
    <dgm:pt modelId="{59078DCE-B19C-AC43-927B-58D8AC59ED70}" type="pres">
      <dgm:prSet presAssocID="{F958F88D-8504-2249-A826-B4BBD276CA19}" presName="hierRoot2" presStyleCnt="0">
        <dgm:presLayoutVars>
          <dgm:hierBranch val="init"/>
        </dgm:presLayoutVars>
      </dgm:prSet>
      <dgm:spPr/>
    </dgm:pt>
    <dgm:pt modelId="{C54429F2-9692-2D40-9D65-8054CAC26CB1}" type="pres">
      <dgm:prSet presAssocID="{F958F88D-8504-2249-A826-B4BBD276CA19}" presName="rootComposite" presStyleCnt="0"/>
      <dgm:spPr/>
    </dgm:pt>
    <dgm:pt modelId="{CED10487-C6C5-E44F-A1CF-61A56D46C1BA}" type="pres">
      <dgm:prSet presAssocID="{F958F88D-8504-2249-A826-B4BBD276CA19}" presName="rootText" presStyleLbl="node2" presStyleIdx="1" presStyleCnt="5">
        <dgm:presLayoutVars>
          <dgm:chPref val="3"/>
        </dgm:presLayoutVars>
      </dgm:prSet>
      <dgm:spPr/>
    </dgm:pt>
    <dgm:pt modelId="{3E398162-1E63-2241-8E9F-5BBC553FCB7A}" type="pres">
      <dgm:prSet presAssocID="{F958F88D-8504-2249-A826-B4BBD276CA19}" presName="rootConnector" presStyleLbl="node2" presStyleIdx="1" presStyleCnt="5"/>
      <dgm:spPr/>
    </dgm:pt>
    <dgm:pt modelId="{DBA14B68-57D8-F741-A62E-6555C5B9A630}" type="pres">
      <dgm:prSet presAssocID="{F958F88D-8504-2249-A826-B4BBD276CA19}" presName="hierChild4" presStyleCnt="0"/>
      <dgm:spPr/>
    </dgm:pt>
    <dgm:pt modelId="{0CF88EAB-E91A-CF40-977C-CCFC045B1523}" type="pres">
      <dgm:prSet presAssocID="{26D0322D-DDEA-164B-A43F-BB55129AE3F3}" presName="Name37" presStyleLbl="parChTrans1D3" presStyleIdx="3" presStyleCnt="5"/>
      <dgm:spPr/>
    </dgm:pt>
    <dgm:pt modelId="{B3CC7CEE-C18E-C840-8C42-93528DEF3DA2}" type="pres">
      <dgm:prSet presAssocID="{0DDD23C9-2C6E-1F4F-9667-46598CED0993}" presName="hierRoot2" presStyleCnt="0">
        <dgm:presLayoutVars>
          <dgm:hierBranch val="init"/>
        </dgm:presLayoutVars>
      </dgm:prSet>
      <dgm:spPr/>
    </dgm:pt>
    <dgm:pt modelId="{A7F74F60-DD57-C14C-9535-286F188E3191}" type="pres">
      <dgm:prSet presAssocID="{0DDD23C9-2C6E-1F4F-9667-46598CED0993}" presName="rootComposite" presStyleCnt="0"/>
      <dgm:spPr/>
    </dgm:pt>
    <dgm:pt modelId="{22F89B46-AB77-B345-8A7A-826DAC86B375}" type="pres">
      <dgm:prSet presAssocID="{0DDD23C9-2C6E-1F4F-9667-46598CED0993}" presName="rootText" presStyleLbl="node3" presStyleIdx="3" presStyleCnt="5">
        <dgm:presLayoutVars>
          <dgm:chPref val="3"/>
        </dgm:presLayoutVars>
      </dgm:prSet>
      <dgm:spPr/>
    </dgm:pt>
    <dgm:pt modelId="{798D6CAB-FE25-DE4F-8871-39F1127DF877}" type="pres">
      <dgm:prSet presAssocID="{0DDD23C9-2C6E-1F4F-9667-46598CED0993}" presName="rootConnector" presStyleLbl="node3" presStyleIdx="3" presStyleCnt="5"/>
      <dgm:spPr/>
    </dgm:pt>
    <dgm:pt modelId="{651A1726-01FA-9E47-93F7-DFDFCB3EC108}" type="pres">
      <dgm:prSet presAssocID="{0DDD23C9-2C6E-1F4F-9667-46598CED0993}" presName="hierChild4" presStyleCnt="0"/>
      <dgm:spPr/>
    </dgm:pt>
    <dgm:pt modelId="{7CF9E986-BFA5-FD46-AF17-43F487774A34}" type="pres">
      <dgm:prSet presAssocID="{0DDD23C9-2C6E-1F4F-9667-46598CED0993}" presName="hierChild5" presStyleCnt="0"/>
      <dgm:spPr/>
    </dgm:pt>
    <dgm:pt modelId="{9CF08C96-1C6C-BF4D-9C04-F2DC420470BE}" type="pres">
      <dgm:prSet presAssocID="{F958F88D-8504-2249-A826-B4BBD276CA19}" presName="hierChild5" presStyleCnt="0"/>
      <dgm:spPr/>
    </dgm:pt>
    <dgm:pt modelId="{5479912E-692E-294C-8AFC-D3BD30AAD97D}" type="pres">
      <dgm:prSet presAssocID="{F30B0132-4FFD-F541-8573-3D1BF515DC4C}" presName="Name37" presStyleLbl="parChTrans1D2" presStyleIdx="2" presStyleCnt="5"/>
      <dgm:spPr/>
    </dgm:pt>
    <dgm:pt modelId="{50030DC7-4E7E-BB48-8D44-15C9F16B248A}" type="pres">
      <dgm:prSet presAssocID="{002F4C56-3D09-A747-99F4-E92D08EA2733}" presName="hierRoot2" presStyleCnt="0">
        <dgm:presLayoutVars>
          <dgm:hierBranch val="init"/>
        </dgm:presLayoutVars>
      </dgm:prSet>
      <dgm:spPr/>
    </dgm:pt>
    <dgm:pt modelId="{397AC739-945F-9143-945C-47826B31D86C}" type="pres">
      <dgm:prSet presAssocID="{002F4C56-3D09-A747-99F4-E92D08EA2733}" presName="rootComposite" presStyleCnt="0"/>
      <dgm:spPr/>
    </dgm:pt>
    <dgm:pt modelId="{0AF5F4A1-946F-5B41-8AF5-B6B90D40BECB}" type="pres">
      <dgm:prSet presAssocID="{002F4C56-3D09-A747-99F4-E92D08EA2733}" presName="rootText" presStyleLbl="node2" presStyleIdx="2" presStyleCnt="5">
        <dgm:presLayoutVars>
          <dgm:chPref val="3"/>
        </dgm:presLayoutVars>
      </dgm:prSet>
      <dgm:spPr/>
    </dgm:pt>
    <dgm:pt modelId="{89059952-328A-8347-949B-3D2B7FDBD106}" type="pres">
      <dgm:prSet presAssocID="{002F4C56-3D09-A747-99F4-E92D08EA2733}" presName="rootConnector" presStyleLbl="node2" presStyleIdx="2" presStyleCnt="5"/>
      <dgm:spPr/>
    </dgm:pt>
    <dgm:pt modelId="{8DFA1B3C-F226-2C46-BF80-CB089CD9FE77}" type="pres">
      <dgm:prSet presAssocID="{002F4C56-3D09-A747-99F4-E92D08EA2733}" presName="hierChild4" presStyleCnt="0"/>
      <dgm:spPr/>
    </dgm:pt>
    <dgm:pt modelId="{35E1FAD1-AAE2-BB4A-8077-AC226D585556}" type="pres">
      <dgm:prSet presAssocID="{002F4C56-3D09-A747-99F4-E92D08EA2733}" presName="hierChild5" presStyleCnt="0"/>
      <dgm:spPr/>
    </dgm:pt>
    <dgm:pt modelId="{ABD50489-D835-3644-B33B-B8898CA5F213}" type="pres">
      <dgm:prSet presAssocID="{AFD80B4C-4BC8-814A-A4FB-D20E47DFA4CE}" presName="hierChild3" presStyleCnt="0"/>
      <dgm:spPr/>
    </dgm:pt>
    <dgm:pt modelId="{3C17C8D8-6B08-AE49-84EE-DE65D133E380}" type="pres">
      <dgm:prSet presAssocID="{92E845DF-701B-1248-B048-4022597F3D76}" presName="hierRoot1" presStyleCnt="0">
        <dgm:presLayoutVars>
          <dgm:hierBranch val="init"/>
        </dgm:presLayoutVars>
      </dgm:prSet>
      <dgm:spPr/>
    </dgm:pt>
    <dgm:pt modelId="{107D8496-0332-8F40-BE44-BB9CF7DF626C}" type="pres">
      <dgm:prSet presAssocID="{92E845DF-701B-1248-B048-4022597F3D76}" presName="rootComposite1" presStyleCnt="0"/>
      <dgm:spPr/>
    </dgm:pt>
    <dgm:pt modelId="{D5CA23C2-320C-FB4F-BE84-9092591FAAC2}" type="pres">
      <dgm:prSet presAssocID="{92E845DF-701B-1248-B048-4022597F3D76}" presName="rootText1" presStyleLbl="node0" presStyleIdx="1" presStyleCnt="3">
        <dgm:presLayoutVars>
          <dgm:chPref val="3"/>
        </dgm:presLayoutVars>
      </dgm:prSet>
      <dgm:spPr/>
    </dgm:pt>
    <dgm:pt modelId="{7A25E0EE-6180-4D4F-BD12-FB0E07B732CD}" type="pres">
      <dgm:prSet presAssocID="{92E845DF-701B-1248-B048-4022597F3D76}" presName="rootConnector1" presStyleLbl="node1" presStyleIdx="0" presStyleCnt="0"/>
      <dgm:spPr/>
    </dgm:pt>
    <dgm:pt modelId="{C5BBF0CD-227C-2144-8345-950CAF52ED82}" type="pres">
      <dgm:prSet presAssocID="{92E845DF-701B-1248-B048-4022597F3D76}" presName="hierChild2" presStyleCnt="0"/>
      <dgm:spPr/>
    </dgm:pt>
    <dgm:pt modelId="{9A08967E-AF9A-E84C-A5C8-3EC420170DF6}" type="pres">
      <dgm:prSet presAssocID="{CD6213C2-2549-424E-ADB5-2FC832DD9A0F}" presName="Name37" presStyleLbl="parChTrans1D2" presStyleIdx="3" presStyleCnt="5"/>
      <dgm:spPr/>
    </dgm:pt>
    <dgm:pt modelId="{F1CED39A-768A-944A-8282-3FCFD0CC1E08}" type="pres">
      <dgm:prSet presAssocID="{5451E01D-13C1-474B-A348-3D47CF3E0A5A}" presName="hierRoot2" presStyleCnt="0">
        <dgm:presLayoutVars>
          <dgm:hierBranch val="init"/>
        </dgm:presLayoutVars>
      </dgm:prSet>
      <dgm:spPr/>
    </dgm:pt>
    <dgm:pt modelId="{84F91515-9EAE-C445-AB90-05762E9E84C9}" type="pres">
      <dgm:prSet presAssocID="{5451E01D-13C1-474B-A348-3D47CF3E0A5A}" presName="rootComposite" presStyleCnt="0"/>
      <dgm:spPr/>
    </dgm:pt>
    <dgm:pt modelId="{C431D725-FFE3-7843-B6B1-085B8E9F06E1}" type="pres">
      <dgm:prSet presAssocID="{5451E01D-13C1-474B-A348-3D47CF3E0A5A}" presName="rootText" presStyleLbl="node2" presStyleIdx="3" presStyleCnt="5">
        <dgm:presLayoutVars>
          <dgm:chPref val="3"/>
        </dgm:presLayoutVars>
      </dgm:prSet>
      <dgm:spPr/>
    </dgm:pt>
    <dgm:pt modelId="{24206A2F-9065-5C4A-9ADD-953F1D1E3FCB}" type="pres">
      <dgm:prSet presAssocID="{5451E01D-13C1-474B-A348-3D47CF3E0A5A}" presName="rootConnector" presStyleLbl="node2" presStyleIdx="3" presStyleCnt="5"/>
      <dgm:spPr/>
    </dgm:pt>
    <dgm:pt modelId="{DF5DC851-EC75-1646-8BE5-3A8214FB61A1}" type="pres">
      <dgm:prSet presAssocID="{5451E01D-13C1-474B-A348-3D47CF3E0A5A}" presName="hierChild4" presStyleCnt="0"/>
      <dgm:spPr/>
    </dgm:pt>
    <dgm:pt modelId="{E45191F7-6B74-D845-8D8F-1EF55A5081E5}" type="pres">
      <dgm:prSet presAssocID="{5451E01D-13C1-474B-A348-3D47CF3E0A5A}" presName="hierChild5" presStyleCnt="0"/>
      <dgm:spPr/>
    </dgm:pt>
    <dgm:pt modelId="{8BBDA7DB-87C7-AF4B-95D4-124ED6987B0D}" type="pres">
      <dgm:prSet presAssocID="{92E845DF-701B-1248-B048-4022597F3D76}" presName="hierChild3" presStyleCnt="0"/>
      <dgm:spPr/>
    </dgm:pt>
    <dgm:pt modelId="{C1EAAFB6-EAF7-324D-BF72-1822043DFA4B}" type="pres">
      <dgm:prSet presAssocID="{F3E758F5-6D19-E343-849B-DF35992AAC45}" presName="hierRoot1" presStyleCnt="0">
        <dgm:presLayoutVars>
          <dgm:hierBranch val="init"/>
        </dgm:presLayoutVars>
      </dgm:prSet>
      <dgm:spPr/>
    </dgm:pt>
    <dgm:pt modelId="{F241B17F-22B3-C54F-A375-41D4D635EDBA}" type="pres">
      <dgm:prSet presAssocID="{F3E758F5-6D19-E343-849B-DF35992AAC45}" presName="rootComposite1" presStyleCnt="0"/>
      <dgm:spPr/>
    </dgm:pt>
    <dgm:pt modelId="{9A6D5F95-7DAA-2445-92A8-D3D042E01530}" type="pres">
      <dgm:prSet presAssocID="{F3E758F5-6D19-E343-849B-DF35992AAC45}" presName="rootText1" presStyleLbl="node0" presStyleIdx="2" presStyleCnt="3">
        <dgm:presLayoutVars>
          <dgm:chPref val="3"/>
        </dgm:presLayoutVars>
      </dgm:prSet>
      <dgm:spPr/>
    </dgm:pt>
    <dgm:pt modelId="{4E1AB907-43A3-734A-A418-1CBEBB13BC70}" type="pres">
      <dgm:prSet presAssocID="{F3E758F5-6D19-E343-849B-DF35992AAC45}" presName="rootConnector1" presStyleLbl="node1" presStyleIdx="0" presStyleCnt="0"/>
      <dgm:spPr/>
    </dgm:pt>
    <dgm:pt modelId="{B6291CC7-2584-2C42-8D5B-2AB1736584EC}" type="pres">
      <dgm:prSet presAssocID="{F3E758F5-6D19-E343-849B-DF35992AAC45}" presName="hierChild2" presStyleCnt="0"/>
      <dgm:spPr/>
    </dgm:pt>
    <dgm:pt modelId="{3D5C5426-2A3C-7E4E-9252-C6C30FE36A9B}" type="pres">
      <dgm:prSet presAssocID="{EBFD24C1-AB62-A84E-97D7-F6498C5156CA}" presName="Name37" presStyleLbl="parChTrans1D2" presStyleIdx="4" presStyleCnt="5"/>
      <dgm:spPr/>
    </dgm:pt>
    <dgm:pt modelId="{3A2CDF9A-38A9-F14B-A3F6-D0286106A8FA}" type="pres">
      <dgm:prSet presAssocID="{E095FEE7-2383-EC46-B5C6-6B27A7092F4A}" presName="hierRoot2" presStyleCnt="0">
        <dgm:presLayoutVars>
          <dgm:hierBranch val="init"/>
        </dgm:presLayoutVars>
      </dgm:prSet>
      <dgm:spPr/>
    </dgm:pt>
    <dgm:pt modelId="{F7EFA9A7-1E05-8B45-9EF0-429AF39F16DF}" type="pres">
      <dgm:prSet presAssocID="{E095FEE7-2383-EC46-B5C6-6B27A7092F4A}" presName="rootComposite" presStyleCnt="0"/>
      <dgm:spPr/>
    </dgm:pt>
    <dgm:pt modelId="{5892644E-0360-3746-8AB9-1BB3A753E2BA}" type="pres">
      <dgm:prSet presAssocID="{E095FEE7-2383-EC46-B5C6-6B27A7092F4A}" presName="rootText" presStyleLbl="node2" presStyleIdx="4" presStyleCnt="5">
        <dgm:presLayoutVars>
          <dgm:chPref val="3"/>
        </dgm:presLayoutVars>
      </dgm:prSet>
      <dgm:spPr/>
    </dgm:pt>
    <dgm:pt modelId="{1A7CE676-A1E1-AE4E-B031-80CF92F3E135}" type="pres">
      <dgm:prSet presAssocID="{E095FEE7-2383-EC46-B5C6-6B27A7092F4A}" presName="rootConnector" presStyleLbl="node2" presStyleIdx="4" presStyleCnt="5"/>
      <dgm:spPr/>
    </dgm:pt>
    <dgm:pt modelId="{14B8FC96-8C21-E649-BB64-35D0B85025B7}" type="pres">
      <dgm:prSet presAssocID="{E095FEE7-2383-EC46-B5C6-6B27A7092F4A}" presName="hierChild4" presStyleCnt="0"/>
      <dgm:spPr/>
    </dgm:pt>
    <dgm:pt modelId="{DBE15E71-BB45-0043-9A32-BB2C79B6DE91}" type="pres">
      <dgm:prSet presAssocID="{36C6D897-4D62-BD4C-AAEE-C60EE5483A08}" presName="Name37" presStyleLbl="parChTrans1D3" presStyleIdx="4" presStyleCnt="5"/>
      <dgm:spPr/>
    </dgm:pt>
    <dgm:pt modelId="{4F9A9F12-6FFF-AD4C-91AF-070E5CEBA1C7}" type="pres">
      <dgm:prSet presAssocID="{6C412F94-DCC2-2C43-8444-2AAC47C5DBCC}" presName="hierRoot2" presStyleCnt="0">
        <dgm:presLayoutVars>
          <dgm:hierBranch val="init"/>
        </dgm:presLayoutVars>
      </dgm:prSet>
      <dgm:spPr/>
    </dgm:pt>
    <dgm:pt modelId="{B2E62B75-BE40-A84D-AA2E-82D5806998F4}" type="pres">
      <dgm:prSet presAssocID="{6C412F94-DCC2-2C43-8444-2AAC47C5DBCC}" presName="rootComposite" presStyleCnt="0"/>
      <dgm:spPr/>
    </dgm:pt>
    <dgm:pt modelId="{D921C9C9-ED58-CE46-BF69-89E68CD7936C}" type="pres">
      <dgm:prSet presAssocID="{6C412F94-DCC2-2C43-8444-2AAC47C5DBCC}" presName="rootText" presStyleLbl="node3" presStyleIdx="4" presStyleCnt="5">
        <dgm:presLayoutVars>
          <dgm:chPref val="3"/>
        </dgm:presLayoutVars>
      </dgm:prSet>
      <dgm:spPr/>
    </dgm:pt>
    <dgm:pt modelId="{B3DBA576-E422-CC40-834D-3CE2779CB07F}" type="pres">
      <dgm:prSet presAssocID="{6C412F94-DCC2-2C43-8444-2AAC47C5DBCC}" presName="rootConnector" presStyleLbl="node3" presStyleIdx="4" presStyleCnt="5"/>
      <dgm:spPr/>
    </dgm:pt>
    <dgm:pt modelId="{3EA7AD1B-74C9-3746-93AA-6AE6706BCE49}" type="pres">
      <dgm:prSet presAssocID="{6C412F94-DCC2-2C43-8444-2AAC47C5DBCC}" presName="hierChild4" presStyleCnt="0"/>
      <dgm:spPr/>
    </dgm:pt>
    <dgm:pt modelId="{C964958E-BFCF-1D4A-816E-CAB853EAFAE1}" type="pres">
      <dgm:prSet presAssocID="{6C412F94-DCC2-2C43-8444-2AAC47C5DBCC}" presName="hierChild5" presStyleCnt="0"/>
      <dgm:spPr/>
    </dgm:pt>
    <dgm:pt modelId="{56D7DBAF-86AF-3545-AF4F-A6F30BAE8ACE}" type="pres">
      <dgm:prSet presAssocID="{E095FEE7-2383-EC46-B5C6-6B27A7092F4A}" presName="hierChild5" presStyleCnt="0"/>
      <dgm:spPr/>
    </dgm:pt>
    <dgm:pt modelId="{A63DAB9A-717D-1E47-BD2E-244F1F782E4C}" type="pres">
      <dgm:prSet presAssocID="{F3E758F5-6D19-E343-849B-DF35992AAC45}" presName="hierChild3" presStyleCnt="0"/>
      <dgm:spPr/>
    </dgm:pt>
  </dgm:ptLst>
  <dgm:cxnLst>
    <dgm:cxn modelId="{90492F00-C968-2045-BBA3-79D3164D830C}" srcId="{78FB0B06-F7E2-F94F-86AC-1DCA7B21E455}" destId="{92E845DF-701B-1248-B048-4022597F3D76}" srcOrd="1" destOrd="0" parTransId="{581E0E5D-D0F6-0546-839B-94ABAFE7D211}" sibTransId="{2016F7ED-1032-FA43-AF37-4C598B90A73A}"/>
    <dgm:cxn modelId="{3A398510-F7B6-E749-BCEA-681D9778AF14}" srcId="{DFEA4646-C2E7-1C4F-8CC2-4F0497330F59}" destId="{0AEE3505-9303-6043-9744-DE422628102F}" srcOrd="2" destOrd="0" parTransId="{B22211F0-334E-E948-8CA3-9402A2A7E79D}" sibTransId="{5579B164-68CB-FE49-B90F-482458D72218}"/>
    <dgm:cxn modelId="{07362A11-C3E7-0E4E-9B45-951337D1CCC1}" type="presOf" srcId="{F6A57B18-915A-414D-AFD8-91C724E8F9A6}" destId="{C5C73F28-6C43-814F-BDA4-F95C9737948A}" srcOrd="0" destOrd="0" presId="urn:microsoft.com/office/officeart/2005/8/layout/orgChart1"/>
    <dgm:cxn modelId="{82226D11-5C7D-3445-B33D-EA4571C7E00D}" type="presOf" srcId="{E095FEE7-2383-EC46-B5C6-6B27A7092F4A}" destId="{5892644E-0360-3746-8AB9-1BB3A753E2BA}" srcOrd="0" destOrd="0" presId="urn:microsoft.com/office/officeart/2005/8/layout/orgChart1"/>
    <dgm:cxn modelId="{F5EC2414-CAAE-E14F-9336-B74ECDE7809F}" srcId="{78FB0B06-F7E2-F94F-86AC-1DCA7B21E455}" destId="{AFD80B4C-4BC8-814A-A4FB-D20E47DFA4CE}" srcOrd="0" destOrd="0" parTransId="{C6986D9F-5026-9D48-84F1-3D76991D041E}" sibTransId="{12D1C33A-BA5B-B245-9B60-91237B238A04}"/>
    <dgm:cxn modelId="{CDE49E1B-78D6-3141-B859-AA2250321C21}" type="presOf" srcId="{5451E01D-13C1-474B-A348-3D47CF3E0A5A}" destId="{24206A2F-9065-5C4A-9ADD-953F1D1E3FCB}" srcOrd="1" destOrd="0" presId="urn:microsoft.com/office/officeart/2005/8/layout/orgChart1"/>
    <dgm:cxn modelId="{74428427-AFB0-F345-9894-97FE1655CB0C}" type="presOf" srcId="{DFEA4646-C2E7-1C4F-8CC2-4F0497330F59}" destId="{112099A8-F3CF-0C4E-AB0D-6C4BB16A9427}" srcOrd="1" destOrd="0" presId="urn:microsoft.com/office/officeart/2005/8/layout/orgChart1"/>
    <dgm:cxn modelId="{A9445832-6DDE-7E48-AA16-47D5D8E4ADE6}" type="presOf" srcId="{52C3093C-184C-0348-BDF5-1DC9E91B3EF6}" destId="{B45F2254-6301-F547-B0BB-2B7EC02FFCDD}" srcOrd="0" destOrd="0" presId="urn:microsoft.com/office/officeart/2005/8/layout/orgChart1"/>
    <dgm:cxn modelId="{40B0CF49-C644-EB48-9B88-B2651C49BEE7}" type="presOf" srcId="{36C6D897-4D62-BD4C-AAEE-C60EE5483A08}" destId="{DBE15E71-BB45-0043-9A32-BB2C79B6DE91}" srcOrd="0" destOrd="0" presId="urn:microsoft.com/office/officeart/2005/8/layout/orgChart1"/>
    <dgm:cxn modelId="{4C0C7B4B-7547-F547-BD56-A7050F9C70D6}" type="presOf" srcId="{6C412F94-DCC2-2C43-8444-2AAC47C5DBCC}" destId="{B3DBA576-E422-CC40-834D-3CE2779CB07F}" srcOrd="1" destOrd="0" presId="urn:microsoft.com/office/officeart/2005/8/layout/orgChart1"/>
    <dgm:cxn modelId="{883C0552-BD90-DD46-8C29-31F62E85F5AD}" type="presOf" srcId="{0DDD23C9-2C6E-1F4F-9667-46598CED0993}" destId="{22F89B46-AB77-B345-8A7A-826DAC86B375}" srcOrd="0" destOrd="0" presId="urn:microsoft.com/office/officeart/2005/8/layout/orgChart1"/>
    <dgm:cxn modelId="{B4A7D466-9324-394A-923B-959ABE1D7345}" srcId="{0AEE3505-9303-6043-9744-DE422628102F}" destId="{B6F7C3C0-3E19-F049-B99A-546A905D740A}" srcOrd="0" destOrd="0" parTransId="{52C3093C-184C-0348-BDF5-1DC9E91B3EF6}" sibTransId="{19DAF59F-9213-E74A-B9F1-C31DF66D9E65}"/>
    <dgm:cxn modelId="{A8E3D368-591C-3041-BFCE-0BC806E906C0}" type="presOf" srcId="{78FB0B06-F7E2-F94F-86AC-1DCA7B21E455}" destId="{AF0D5771-49BF-AC43-9F9A-08059229F4B2}" srcOrd="0" destOrd="0" presId="urn:microsoft.com/office/officeart/2005/8/layout/orgChart1"/>
    <dgm:cxn modelId="{5ADD4369-5782-8144-BFDA-9F95772BABF1}" type="presOf" srcId="{847B10C6-18FB-1943-9516-8F3B94A7F362}" destId="{8DB384FC-1CF6-8241-B0BF-2ACCE906E6D1}" srcOrd="1" destOrd="0" presId="urn:microsoft.com/office/officeart/2005/8/layout/orgChart1"/>
    <dgm:cxn modelId="{8E86956B-C496-DE48-BCF5-B748F8754439}" type="presOf" srcId="{615A6DC7-31B6-AE4A-8351-C971E2F8A49B}" destId="{A0B976AD-3874-9A42-A219-06D39D396211}" srcOrd="0" destOrd="0" presId="urn:microsoft.com/office/officeart/2005/8/layout/orgChart1"/>
    <dgm:cxn modelId="{47BE2F6C-347D-5042-968F-179308AD9733}" srcId="{92E845DF-701B-1248-B048-4022597F3D76}" destId="{5451E01D-13C1-474B-A348-3D47CF3E0A5A}" srcOrd="0" destOrd="0" parTransId="{CD6213C2-2549-424E-ADB5-2FC832DD9A0F}" sibTransId="{04B86479-73BE-0149-9402-77D399C41471}"/>
    <dgm:cxn modelId="{B1D1246D-47FB-664A-8507-9D47F4BBB31C}" type="presOf" srcId="{F3E758F5-6D19-E343-849B-DF35992AAC45}" destId="{9A6D5F95-7DAA-2445-92A8-D3D042E01530}" srcOrd="0" destOrd="0" presId="urn:microsoft.com/office/officeart/2005/8/layout/orgChart1"/>
    <dgm:cxn modelId="{6DD8766E-7C81-A447-A5CD-9AFD1F736958}" type="presOf" srcId="{AFD80B4C-4BC8-814A-A4FB-D20E47DFA4CE}" destId="{3AB1BEB2-9D12-3547-A6BF-B5B1EB6855A1}" srcOrd="1" destOrd="0" presId="urn:microsoft.com/office/officeart/2005/8/layout/orgChart1"/>
    <dgm:cxn modelId="{07155C70-7FF8-8B45-95AF-0C97AE60DAEE}" type="presOf" srcId="{E095FEE7-2383-EC46-B5C6-6B27A7092F4A}" destId="{1A7CE676-A1E1-AE4E-B031-80CF92F3E135}" srcOrd="1" destOrd="0" presId="urn:microsoft.com/office/officeart/2005/8/layout/orgChart1"/>
    <dgm:cxn modelId="{EC7A337A-8740-804B-B022-52FC82EAC4A7}" type="presOf" srcId="{6E50C298-B071-B94B-BE33-783B78DBE61A}" destId="{110870B7-C8E1-F747-A894-905235E5885D}" srcOrd="1" destOrd="0" presId="urn:microsoft.com/office/officeart/2005/8/layout/orgChart1"/>
    <dgm:cxn modelId="{B8C6887B-020F-064E-935C-A4A36170CE06}" type="presOf" srcId="{002F4C56-3D09-A747-99F4-E92D08EA2733}" destId="{0AF5F4A1-946F-5B41-8AF5-B6B90D40BECB}" srcOrd="0" destOrd="0" presId="urn:microsoft.com/office/officeart/2005/8/layout/orgChart1"/>
    <dgm:cxn modelId="{2DD8EB7D-44AC-E545-BF5B-D800F7ECAA09}" srcId="{AFD80B4C-4BC8-814A-A4FB-D20E47DFA4CE}" destId="{002F4C56-3D09-A747-99F4-E92D08EA2733}" srcOrd="2" destOrd="0" parTransId="{F30B0132-4FFD-F541-8573-3D1BF515DC4C}" sibTransId="{63F3B67B-8FB8-4B4F-B3A3-6F811A3226CE}"/>
    <dgm:cxn modelId="{8083817E-FA7F-D24E-9739-4ED2753967F3}" type="presOf" srcId="{26D0322D-DDEA-164B-A43F-BB55129AE3F3}" destId="{0CF88EAB-E91A-CF40-977C-CCFC045B1523}" srcOrd="0" destOrd="0" presId="urn:microsoft.com/office/officeart/2005/8/layout/orgChart1"/>
    <dgm:cxn modelId="{D4638480-BC30-2242-AF57-7ABF25F516DE}" type="presOf" srcId="{B6F7C3C0-3E19-F049-B99A-546A905D740A}" destId="{BD2DA064-174D-A345-9A0C-09FB042C86EF}" srcOrd="0" destOrd="0" presId="urn:microsoft.com/office/officeart/2005/8/layout/orgChart1"/>
    <dgm:cxn modelId="{D82DB983-BB24-A846-B3FA-127076121F12}" type="presOf" srcId="{5451E01D-13C1-474B-A348-3D47CF3E0A5A}" destId="{C431D725-FFE3-7843-B6B1-085B8E9F06E1}" srcOrd="0" destOrd="0" presId="urn:microsoft.com/office/officeart/2005/8/layout/orgChart1"/>
    <dgm:cxn modelId="{3E93AD85-EAED-8949-89CD-A07D25746121}" type="presOf" srcId="{F3E758F5-6D19-E343-849B-DF35992AAC45}" destId="{4E1AB907-43A3-734A-A418-1CBEBB13BC70}" srcOrd="1" destOrd="0" presId="urn:microsoft.com/office/officeart/2005/8/layout/orgChart1"/>
    <dgm:cxn modelId="{FB82B089-80EA-4C4A-9128-0FA76ED989C1}" type="presOf" srcId="{847B10C6-18FB-1943-9516-8F3B94A7F362}" destId="{1DD44089-C1D9-994F-B746-E935A994B6CA}" srcOrd="0" destOrd="0" presId="urn:microsoft.com/office/officeart/2005/8/layout/orgChart1"/>
    <dgm:cxn modelId="{C193AA8A-7324-2543-A0DB-09ECD04517C3}" srcId="{AFD80B4C-4BC8-814A-A4FB-D20E47DFA4CE}" destId="{DFEA4646-C2E7-1C4F-8CC2-4F0497330F59}" srcOrd="0" destOrd="0" parTransId="{9F5949FB-2322-694A-B39B-E8686E76FBB5}" sibTransId="{EA0BF155-B6AF-5C41-943A-0CEFC0C917EE}"/>
    <dgm:cxn modelId="{284C958E-7873-DD44-B3F9-863C3E5B128F}" type="presOf" srcId="{F30B0132-4FFD-F541-8573-3D1BF515DC4C}" destId="{5479912E-692E-294C-8AFC-D3BD30AAD97D}" srcOrd="0" destOrd="0" presId="urn:microsoft.com/office/officeart/2005/8/layout/orgChart1"/>
    <dgm:cxn modelId="{F5CA8E8F-925E-954F-9ABE-43C09A4A03A6}" type="presOf" srcId="{B22211F0-334E-E948-8CA3-9402A2A7E79D}" destId="{B4AF4AB7-9A06-2442-BCE2-951A98695360}" srcOrd="0" destOrd="0" presId="urn:microsoft.com/office/officeart/2005/8/layout/orgChart1"/>
    <dgm:cxn modelId="{48FF4391-07C0-1946-B630-F1CC4D0A7FA9}" type="presOf" srcId="{92E845DF-701B-1248-B048-4022597F3D76}" destId="{D5CA23C2-320C-FB4F-BE84-9092591FAAC2}" srcOrd="0" destOrd="0" presId="urn:microsoft.com/office/officeart/2005/8/layout/orgChart1"/>
    <dgm:cxn modelId="{6EC9059F-A335-4C45-BAB9-42CA1317365B}" srcId="{E095FEE7-2383-EC46-B5C6-6B27A7092F4A}" destId="{6C412F94-DCC2-2C43-8444-2AAC47C5DBCC}" srcOrd="0" destOrd="0" parTransId="{36C6D897-4D62-BD4C-AAEE-C60EE5483A08}" sibTransId="{5B841C1E-AB0D-A544-8551-B43780DB065C}"/>
    <dgm:cxn modelId="{DFB709A4-18B8-8549-8070-78AEA583B54A}" srcId="{78FB0B06-F7E2-F94F-86AC-1DCA7B21E455}" destId="{F3E758F5-6D19-E343-849B-DF35992AAC45}" srcOrd="2" destOrd="0" parTransId="{A58DB0AD-28AC-A447-AC03-5549C176A5E4}" sibTransId="{EB30FA4C-58C6-074B-97CF-1BD405FF6F8B}"/>
    <dgm:cxn modelId="{88FFB2A6-5BBE-5B4E-8C9F-E161E68A116D}" type="presOf" srcId="{002F4C56-3D09-A747-99F4-E92D08EA2733}" destId="{89059952-328A-8347-949B-3D2B7FDBD106}" srcOrd="1" destOrd="0" presId="urn:microsoft.com/office/officeart/2005/8/layout/orgChart1"/>
    <dgm:cxn modelId="{B2C772A9-525A-1C47-8CAE-1F4AB7F7B45B}" srcId="{F958F88D-8504-2249-A826-B4BBD276CA19}" destId="{0DDD23C9-2C6E-1F4F-9667-46598CED0993}" srcOrd="0" destOrd="0" parTransId="{26D0322D-DDEA-164B-A43F-BB55129AE3F3}" sibTransId="{B2DC4116-F0C2-E142-BDB5-B3EA39352B1F}"/>
    <dgm:cxn modelId="{8B3870AE-5264-5844-A1DB-57EE48EC753B}" srcId="{DFEA4646-C2E7-1C4F-8CC2-4F0497330F59}" destId="{847B10C6-18FB-1943-9516-8F3B94A7F362}" srcOrd="1" destOrd="0" parTransId="{F6A57B18-915A-414D-AFD8-91C724E8F9A6}" sibTransId="{9EDC59AE-BD54-B541-BF21-0C210246600D}"/>
    <dgm:cxn modelId="{C8506EAF-43A3-9A43-97A1-8A8D5CB07136}" type="presOf" srcId="{B6F7C3C0-3E19-F049-B99A-546A905D740A}" destId="{3D9A574C-6CC7-6E45-9478-ADB0F5A2D979}" srcOrd="1" destOrd="0" presId="urn:microsoft.com/office/officeart/2005/8/layout/orgChart1"/>
    <dgm:cxn modelId="{96E541B0-8E94-EB41-9E43-41ABC342FB8F}" type="presOf" srcId="{0AEE3505-9303-6043-9744-DE422628102F}" destId="{BA0A501A-B1A2-9748-AB8B-FAE15283951E}" srcOrd="1" destOrd="0" presId="urn:microsoft.com/office/officeart/2005/8/layout/orgChart1"/>
    <dgm:cxn modelId="{912FC7B6-E630-774A-A866-1983379F2FE9}" type="presOf" srcId="{DFEA4646-C2E7-1C4F-8CC2-4F0497330F59}" destId="{DD337916-8EE9-8B4A-AC47-723514430CA1}" srcOrd="0" destOrd="0" presId="urn:microsoft.com/office/officeart/2005/8/layout/orgChart1"/>
    <dgm:cxn modelId="{A803DDB7-3B29-F24E-B3B3-20B201B13E49}" type="presOf" srcId="{6C412F94-DCC2-2C43-8444-2AAC47C5DBCC}" destId="{D921C9C9-ED58-CE46-BF69-89E68CD7936C}" srcOrd="0" destOrd="0" presId="urn:microsoft.com/office/officeart/2005/8/layout/orgChart1"/>
    <dgm:cxn modelId="{9DF291C9-917D-7E48-A0A1-304AFCFB2A52}" srcId="{DFEA4646-C2E7-1C4F-8CC2-4F0497330F59}" destId="{6E50C298-B071-B94B-BE33-783B78DBE61A}" srcOrd="0" destOrd="0" parTransId="{615A6DC7-31B6-AE4A-8351-C971E2F8A49B}" sibTransId="{C43808EA-B41B-894D-ABC1-791B8471980E}"/>
    <dgm:cxn modelId="{861130CA-FAA7-4443-A67B-39F487AF9CEF}" type="presOf" srcId="{EBFD24C1-AB62-A84E-97D7-F6498C5156CA}" destId="{3D5C5426-2A3C-7E4E-9252-C6C30FE36A9B}" srcOrd="0" destOrd="0" presId="urn:microsoft.com/office/officeart/2005/8/layout/orgChart1"/>
    <dgm:cxn modelId="{041A6ED0-91FE-6843-8A4B-5D953301B68C}" type="presOf" srcId="{31361FF8-D3BA-A543-AC06-4EEF0B4A6987}" destId="{49A01A61-98DC-854E-9EBB-B41EC6F6DA83}" srcOrd="0" destOrd="0" presId="urn:microsoft.com/office/officeart/2005/8/layout/orgChart1"/>
    <dgm:cxn modelId="{D50514E6-0A24-F044-93BA-04141EF7F491}" type="presOf" srcId="{F958F88D-8504-2249-A826-B4BBD276CA19}" destId="{3E398162-1E63-2241-8E9F-5BBC553FCB7A}" srcOrd="1" destOrd="0" presId="urn:microsoft.com/office/officeart/2005/8/layout/orgChart1"/>
    <dgm:cxn modelId="{70FF3CE6-4E64-0D4F-BC6B-B7FC4E230940}" type="presOf" srcId="{AFD80B4C-4BC8-814A-A4FB-D20E47DFA4CE}" destId="{4798FD29-FFED-9341-B725-E4D30BDD915B}" srcOrd="0" destOrd="0" presId="urn:microsoft.com/office/officeart/2005/8/layout/orgChart1"/>
    <dgm:cxn modelId="{3F988EE6-1FB5-5545-9AD4-94ACD88F1C80}" srcId="{F3E758F5-6D19-E343-849B-DF35992AAC45}" destId="{E095FEE7-2383-EC46-B5C6-6B27A7092F4A}" srcOrd="0" destOrd="0" parTransId="{EBFD24C1-AB62-A84E-97D7-F6498C5156CA}" sibTransId="{52E39816-C8A4-5C43-9AE4-919510551CA3}"/>
    <dgm:cxn modelId="{805E09E7-D5B6-3747-9248-274DE189ED83}" srcId="{AFD80B4C-4BC8-814A-A4FB-D20E47DFA4CE}" destId="{F958F88D-8504-2249-A826-B4BBD276CA19}" srcOrd="1" destOrd="0" parTransId="{31361FF8-D3BA-A543-AC06-4EEF0B4A6987}" sibTransId="{296C0A6C-8387-8240-8177-D4766799AE79}"/>
    <dgm:cxn modelId="{F5C692E9-3418-EB46-9282-CF29D6E30BF1}" type="presOf" srcId="{F958F88D-8504-2249-A826-B4BBD276CA19}" destId="{CED10487-C6C5-E44F-A1CF-61A56D46C1BA}" srcOrd="0" destOrd="0" presId="urn:microsoft.com/office/officeart/2005/8/layout/orgChart1"/>
    <dgm:cxn modelId="{94494AED-729E-4540-A5C6-96721FE7009A}" type="presOf" srcId="{CD6213C2-2549-424E-ADB5-2FC832DD9A0F}" destId="{9A08967E-AF9A-E84C-A5C8-3EC420170DF6}" srcOrd="0" destOrd="0" presId="urn:microsoft.com/office/officeart/2005/8/layout/orgChart1"/>
    <dgm:cxn modelId="{D2E2A4EF-AD10-9443-88D6-82A749C4D0A9}" type="presOf" srcId="{0DDD23C9-2C6E-1F4F-9667-46598CED0993}" destId="{798D6CAB-FE25-DE4F-8871-39F1127DF877}" srcOrd="1" destOrd="0" presId="urn:microsoft.com/office/officeart/2005/8/layout/orgChart1"/>
    <dgm:cxn modelId="{24590AF4-746A-124B-86A2-DDC0BEBB5F30}" type="presOf" srcId="{6E50C298-B071-B94B-BE33-783B78DBE61A}" destId="{B367C73D-BFA3-1442-B412-930AA893F27C}" srcOrd="0" destOrd="0" presId="urn:microsoft.com/office/officeart/2005/8/layout/orgChart1"/>
    <dgm:cxn modelId="{E31C2CF5-1DCD-FA43-8460-63E9258E27D8}" type="presOf" srcId="{9F5949FB-2322-694A-B39B-E8686E76FBB5}" destId="{2230B20A-0B46-1B4B-914C-EFBF6944E6E1}" srcOrd="0" destOrd="0" presId="urn:microsoft.com/office/officeart/2005/8/layout/orgChart1"/>
    <dgm:cxn modelId="{6D2FC9FE-1893-4B49-9BA1-2034CEDBB502}" type="presOf" srcId="{0AEE3505-9303-6043-9744-DE422628102F}" destId="{FD01724D-8E8C-D84B-B2AB-743806591D32}" srcOrd="0" destOrd="0" presId="urn:microsoft.com/office/officeart/2005/8/layout/orgChart1"/>
    <dgm:cxn modelId="{6CD6CDFF-437A-B046-8771-97521A620122}" type="presOf" srcId="{92E845DF-701B-1248-B048-4022597F3D76}" destId="{7A25E0EE-6180-4D4F-BD12-FB0E07B732CD}" srcOrd="1" destOrd="0" presId="urn:microsoft.com/office/officeart/2005/8/layout/orgChart1"/>
    <dgm:cxn modelId="{7476D239-EACB-EE49-AF88-0014AF0C21ED}" type="presParOf" srcId="{AF0D5771-49BF-AC43-9F9A-08059229F4B2}" destId="{99F1AD46-923E-9C44-99C4-1A6F63953B67}" srcOrd="0" destOrd="0" presId="urn:microsoft.com/office/officeart/2005/8/layout/orgChart1"/>
    <dgm:cxn modelId="{714E9CB9-6745-F747-ACE4-4B6F3B3F81A0}" type="presParOf" srcId="{99F1AD46-923E-9C44-99C4-1A6F63953B67}" destId="{0AD61577-BE60-9E40-952F-123A6D641B50}" srcOrd="0" destOrd="0" presId="urn:microsoft.com/office/officeart/2005/8/layout/orgChart1"/>
    <dgm:cxn modelId="{2BC43102-F952-9E44-80C8-CA195771252C}" type="presParOf" srcId="{0AD61577-BE60-9E40-952F-123A6D641B50}" destId="{4798FD29-FFED-9341-B725-E4D30BDD915B}" srcOrd="0" destOrd="0" presId="urn:microsoft.com/office/officeart/2005/8/layout/orgChart1"/>
    <dgm:cxn modelId="{B05DC78B-4DAD-1849-83EE-2BE57075F948}" type="presParOf" srcId="{0AD61577-BE60-9E40-952F-123A6D641B50}" destId="{3AB1BEB2-9D12-3547-A6BF-B5B1EB6855A1}" srcOrd="1" destOrd="0" presId="urn:microsoft.com/office/officeart/2005/8/layout/orgChart1"/>
    <dgm:cxn modelId="{15CA87CF-5748-CB4F-9005-99673E95FFE5}" type="presParOf" srcId="{99F1AD46-923E-9C44-99C4-1A6F63953B67}" destId="{14E34745-B23C-E94E-82EF-94E953268DF0}" srcOrd="1" destOrd="0" presId="urn:microsoft.com/office/officeart/2005/8/layout/orgChart1"/>
    <dgm:cxn modelId="{264F1E75-2AF1-3E42-BBC4-A729982679E0}" type="presParOf" srcId="{14E34745-B23C-E94E-82EF-94E953268DF0}" destId="{2230B20A-0B46-1B4B-914C-EFBF6944E6E1}" srcOrd="0" destOrd="0" presId="urn:microsoft.com/office/officeart/2005/8/layout/orgChart1"/>
    <dgm:cxn modelId="{3A9E83B7-753B-5342-AB77-7B9E4D29490D}" type="presParOf" srcId="{14E34745-B23C-E94E-82EF-94E953268DF0}" destId="{BA9812E3-65EB-4C43-B697-DDA19946D8E1}" srcOrd="1" destOrd="0" presId="urn:microsoft.com/office/officeart/2005/8/layout/orgChart1"/>
    <dgm:cxn modelId="{1D349E82-B4E9-774F-B136-873A65BB7C64}" type="presParOf" srcId="{BA9812E3-65EB-4C43-B697-DDA19946D8E1}" destId="{98A6CEC2-80D9-374A-96B3-D002AE83AA3A}" srcOrd="0" destOrd="0" presId="urn:microsoft.com/office/officeart/2005/8/layout/orgChart1"/>
    <dgm:cxn modelId="{1431B9BD-9A30-C94F-9529-37154B1A97DE}" type="presParOf" srcId="{98A6CEC2-80D9-374A-96B3-D002AE83AA3A}" destId="{DD337916-8EE9-8B4A-AC47-723514430CA1}" srcOrd="0" destOrd="0" presId="urn:microsoft.com/office/officeart/2005/8/layout/orgChart1"/>
    <dgm:cxn modelId="{11712BAF-51D8-424B-A9DE-DE5FBDC57EE9}" type="presParOf" srcId="{98A6CEC2-80D9-374A-96B3-D002AE83AA3A}" destId="{112099A8-F3CF-0C4E-AB0D-6C4BB16A9427}" srcOrd="1" destOrd="0" presId="urn:microsoft.com/office/officeart/2005/8/layout/orgChart1"/>
    <dgm:cxn modelId="{59C5DA9C-79EB-014A-9EE6-FD964D17483C}" type="presParOf" srcId="{BA9812E3-65EB-4C43-B697-DDA19946D8E1}" destId="{BAC2A540-9E01-CB49-8C28-E424587E85CC}" srcOrd="1" destOrd="0" presId="urn:microsoft.com/office/officeart/2005/8/layout/orgChart1"/>
    <dgm:cxn modelId="{76F7B9AF-5650-1742-8803-58B97786F04E}" type="presParOf" srcId="{BAC2A540-9E01-CB49-8C28-E424587E85CC}" destId="{A0B976AD-3874-9A42-A219-06D39D396211}" srcOrd="0" destOrd="0" presId="urn:microsoft.com/office/officeart/2005/8/layout/orgChart1"/>
    <dgm:cxn modelId="{D98DD592-0235-0C47-8E73-CDE707D9F279}" type="presParOf" srcId="{BAC2A540-9E01-CB49-8C28-E424587E85CC}" destId="{5E4C9458-C980-7746-8244-3FA439C00878}" srcOrd="1" destOrd="0" presId="urn:microsoft.com/office/officeart/2005/8/layout/orgChart1"/>
    <dgm:cxn modelId="{C0F3126C-3F32-8E4A-A72E-A43077B5F296}" type="presParOf" srcId="{5E4C9458-C980-7746-8244-3FA439C00878}" destId="{485EC6FB-D8AD-B445-BEB3-C73FD81C36A7}" srcOrd="0" destOrd="0" presId="urn:microsoft.com/office/officeart/2005/8/layout/orgChart1"/>
    <dgm:cxn modelId="{63CADA41-E49C-8446-88C6-464BB567DCD9}" type="presParOf" srcId="{485EC6FB-D8AD-B445-BEB3-C73FD81C36A7}" destId="{B367C73D-BFA3-1442-B412-930AA893F27C}" srcOrd="0" destOrd="0" presId="urn:microsoft.com/office/officeart/2005/8/layout/orgChart1"/>
    <dgm:cxn modelId="{5157FFFD-84E3-2242-8110-809D391E6CA3}" type="presParOf" srcId="{485EC6FB-D8AD-B445-BEB3-C73FD81C36A7}" destId="{110870B7-C8E1-F747-A894-905235E5885D}" srcOrd="1" destOrd="0" presId="urn:microsoft.com/office/officeart/2005/8/layout/orgChart1"/>
    <dgm:cxn modelId="{93EF50F7-D82C-D44E-9BC4-11C1130A1CC6}" type="presParOf" srcId="{5E4C9458-C980-7746-8244-3FA439C00878}" destId="{4CA0563C-6721-5E46-9068-823B1DC55F41}" srcOrd="1" destOrd="0" presId="urn:microsoft.com/office/officeart/2005/8/layout/orgChart1"/>
    <dgm:cxn modelId="{5D538235-8B79-7443-9EA3-677528CF7506}" type="presParOf" srcId="{5E4C9458-C980-7746-8244-3FA439C00878}" destId="{8F579236-20DE-AA4C-9D20-A356B989B5D6}" srcOrd="2" destOrd="0" presId="urn:microsoft.com/office/officeart/2005/8/layout/orgChart1"/>
    <dgm:cxn modelId="{BEE2CD56-BB0A-6F40-A968-EAA62C4B57D0}" type="presParOf" srcId="{BAC2A540-9E01-CB49-8C28-E424587E85CC}" destId="{C5C73F28-6C43-814F-BDA4-F95C9737948A}" srcOrd="2" destOrd="0" presId="urn:microsoft.com/office/officeart/2005/8/layout/orgChart1"/>
    <dgm:cxn modelId="{09D12B54-DFAF-694E-A70E-715871464B43}" type="presParOf" srcId="{BAC2A540-9E01-CB49-8C28-E424587E85CC}" destId="{74ED4A43-69D0-1E48-9E9D-36A6A4644979}" srcOrd="3" destOrd="0" presId="urn:microsoft.com/office/officeart/2005/8/layout/orgChart1"/>
    <dgm:cxn modelId="{5B78757F-D93C-E042-AEA4-9E6E9867C559}" type="presParOf" srcId="{74ED4A43-69D0-1E48-9E9D-36A6A4644979}" destId="{9C650D44-3DF4-434B-943D-38B7ED2BE89B}" srcOrd="0" destOrd="0" presId="urn:microsoft.com/office/officeart/2005/8/layout/orgChart1"/>
    <dgm:cxn modelId="{DA7D4D14-13F1-A242-BE60-3F6E71791F4D}" type="presParOf" srcId="{9C650D44-3DF4-434B-943D-38B7ED2BE89B}" destId="{1DD44089-C1D9-994F-B746-E935A994B6CA}" srcOrd="0" destOrd="0" presId="urn:microsoft.com/office/officeart/2005/8/layout/orgChart1"/>
    <dgm:cxn modelId="{9A2EB5E5-4909-0B45-B5D9-C55C9D838AA9}" type="presParOf" srcId="{9C650D44-3DF4-434B-943D-38B7ED2BE89B}" destId="{8DB384FC-1CF6-8241-B0BF-2ACCE906E6D1}" srcOrd="1" destOrd="0" presId="urn:microsoft.com/office/officeart/2005/8/layout/orgChart1"/>
    <dgm:cxn modelId="{48362740-CD9E-6B4A-AB97-FC83DEF0F466}" type="presParOf" srcId="{74ED4A43-69D0-1E48-9E9D-36A6A4644979}" destId="{96F8A4CE-8BA9-184D-9D27-694171CC567E}" srcOrd="1" destOrd="0" presId="urn:microsoft.com/office/officeart/2005/8/layout/orgChart1"/>
    <dgm:cxn modelId="{838C2CC7-479A-E14E-B96C-C62975212903}" type="presParOf" srcId="{74ED4A43-69D0-1E48-9E9D-36A6A4644979}" destId="{6D8AC60B-2A99-BC41-BEE6-33B52155AF4A}" srcOrd="2" destOrd="0" presId="urn:microsoft.com/office/officeart/2005/8/layout/orgChart1"/>
    <dgm:cxn modelId="{F6194CDF-9F24-CC49-83EF-C177F872F40A}" type="presParOf" srcId="{BAC2A540-9E01-CB49-8C28-E424587E85CC}" destId="{B4AF4AB7-9A06-2442-BCE2-951A98695360}" srcOrd="4" destOrd="0" presId="urn:microsoft.com/office/officeart/2005/8/layout/orgChart1"/>
    <dgm:cxn modelId="{B8FC45F4-F2D4-DF4B-93FB-70BFC45D0263}" type="presParOf" srcId="{BAC2A540-9E01-CB49-8C28-E424587E85CC}" destId="{BB8FF3D5-323D-F84E-81F2-A4C889181482}" srcOrd="5" destOrd="0" presId="urn:microsoft.com/office/officeart/2005/8/layout/orgChart1"/>
    <dgm:cxn modelId="{2753C209-D85F-E643-9366-E933655FC0A0}" type="presParOf" srcId="{BB8FF3D5-323D-F84E-81F2-A4C889181482}" destId="{0B5E391C-C419-0E49-A1ED-DDC4379AF0BD}" srcOrd="0" destOrd="0" presId="urn:microsoft.com/office/officeart/2005/8/layout/orgChart1"/>
    <dgm:cxn modelId="{116C1FB2-73F9-8043-82E0-3D76F0BD1CBE}" type="presParOf" srcId="{0B5E391C-C419-0E49-A1ED-DDC4379AF0BD}" destId="{FD01724D-8E8C-D84B-B2AB-743806591D32}" srcOrd="0" destOrd="0" presId="urn:microsoft.com/office/officeart/2005/8/layout/orgChart1"/>
    <dgm:cxn modelId="{57AB50C1-90ED-1143-A231-804E40DBCA1B}" type="presParOf" srcId="{0B5E391C-C419-0E49-A1ED-DDC4379AF0BD}" destId="{BA0A501A-B1A2-9748-AB8B-FAE15283951E}" srcOrd="1" destOrd="0" presId="urn:microsoft.com/office/officeart/2005/8/layout/orgChart1"/>
    <dgm:cxn modelId="{9A9B79F7-0D40-144C-A161-FC424F28795E}" type="presParOf" srcId="{BB8FF3D5-323D-F84E-81F2-A4C889181482}" destId="{E1038AD0-D008-E347-8627-6AF41E993ED6}" srcOrd="1" destOrd="0" presId="urn:microsoft.com/office/officeart/2005/8/layout/orgChart1"/>
    <dgm:cxn modelId="{DDC367F0-EB44-0C43-8A2D-97104F81F8B8}" type="presParOf" srcId="{E1038AD0-D008-E347-8627-6AF41E993ED6}" destId="{B45F2254-6301-F547-B0BB-2B7EC02FFCDD}" srcOrd="0" destOrd="0" presId="urn:microsoft.com/office/officeart/2005/8/layout/orgChart1"/>
    <dgm:cxn modelId="{4C363B69-B2E4-DD4B-8585-543FE16044DF}" type="presParOf" srcId="{E1038AD0-D008-E347-8627-6AF41E993ED6}" destId="{1496968A-F3DA-374F-A4E3-A1BECEA4241F}" srcOrd="1" destOrd="0" presId="urn:microsoft.com/office/officeart/2005/8/layout/orgChart1"/>
    <dgm:cxn modelId="{7D3E766C-B282-4E4E-A018-6CE57B1DA228}" type="presParOf" srcId="{1496968A-F3DA-374F-A4E3-A1BECEA4241F}" destId="{6673CF81-1B63-D241-B215-C1DB92EC4597}" srcOrd="0" destOrd="0" presId="urn:microsoft.com/office/officeart/2005/8/layout/orgChart1"/>
    <dgm:cxn modelId="{17192916-6D63-6648-8324-502B70F3978E}" type="presParOf" srcId="{6673CF81-1B63-D241-B215-C1DB92EC4597}" destId="{BD2DA064-174D-A345-9A0C-09FB042C86EF}" srcOrd="0" destOrd="0" presId="urn:microsoft.com/office/officeart/2005/8/layout/orgChart1"/>
    <dgm:cxn modelId="{6F6530A2-BFB9-304F-A4F4-19B6E72B7DB2}" type="presParOf" srcId="{6673CF81-1B63-D241-B215-C1DB92EC4597}" destId="{3D9A574C-6CC7-6E45-9478-ADB0F5A2D979}" srcOrd="1" destOrd="0" presId="urn:microsoft.com/office/officeart/2005/8/layout/orgChart1"/>
    <dgm:cxn modelId="{B1FE6CD5-928F-DC47-9F4E-D5DE4FF8B0F1}" type="presParOf" srcId="{1496968A-F3DA-374F-A4E3-A1BECEA4241F}" destId="{EEF4819C-327D-F346-B260-2F05EBBECA6A}" srcOrd="1" destOrd="0" presId="urn:microsoft.com/office/officeart/2005/8/layout/orgChart1"/>
    <dgm:cxn modelId="{3096FD92-5225-CB46-8DED-C6581CE249B7}" type="presParOf" srcId="{1496968A-F3DA-374F-A4E3-A1BECEA4241F}" destId="{F9613339-3FE9-2944-909C-E14FB97F82C1}" srcOrd="2" destOrd="0" presId="urn:microsoft.com/office/officeart/2005/8/layout/orgChart1"/>
    <dgm:cxn modelId="{251C363E-D169-D649-8AB9-333E089E6997}" type="presParOf" srcId="{BB8FF3D5-323D-F84E-81F2-A4C889181482}" destId="{8715A2B5-AF93-394F-80AC-C8CB57E6ECE6}" srcOrd="2" destOrd="0" presId="urn:microsoft.com/office/officeart/2005/8/layout/orgChart1"/>
    <dgm:cxn modelId="{AFBBF489-8656-D940-A3F0-731447A55FD1}" type="presParOf" srcId="{BA9812E3-65EB-4C43-B697-DDA19946D8E1}" destId="{941354B9-0A13-3844-9E2A-EC522B3740BF}" srcOrd="2" destOrd="0" presId="urn:microsoft.com/office/officeart/2005/8/layout/orgChart1"/>
    <dgm:cxn modelId="{D2984685-2FCA-4641-AD5F-A2D1DC460BAD}" type="presParOf" srcId="{14E34745-B23C-E94E-82EF-94E953268DF0}" destId="{49A01A61-98DC-854E-9EBB-B41EC6F6DA83}" srcOrd="2" destOrd="0" presId="urn:microsoft.com/office/officeart/2005/8/layout/orgChart1"/>
    <dgm:cxn modelId="{2CF26D98-B6AC-BE40-9A16-DD8E4077012D}" type="presParOf" srcId="{14E34745-B23C-E94E-82EF-94E953268DF0}" destId="{59078DCE-B19C-AC43-927B-58D8AC59ED70}" srcOrd="3" destOrd="0" presId="urn:microsoft.com/office/officeart/2005/8/layout/orgChart1"/>
    <dgm:cxn modelId="{B9EEA77E-3472-404C-AA15-7EDA7FC1F327}" type="presParOf" srcId="{59078DCE-B19C-AC43-927B-58D8AC59ED70}" destId="{C54429F2-9692-2D40-9D65-8054CAC26CB1}" srcOrd="0" destOrd="0" presId="urn:microsoft.com/office/officeart/2005/8/layout/orgChart1"/>
    <dgm:cxn modelId="{A9503502-F702-7643-816B-4484DDA65AE9}" type="presParOf" srcId="{C54429F2-9692-2D40-9D65-8054CAC26CB1}" destId="{CED10487-C6C5-E44F-A1CF-61A56D46C1BA}" srcOrd="0" destOrd="0" presId="urn:microsoft.com/office/officeart/2005/8/layout/orgChart1"/>
    <dgm:cxn modelId="{AC1B9D80-B4AD-6645-B4F4-4F7699D6B5E5}" type="presParOf" srcId="{C54429F2-9692-2D40-9D65-8054CAC26CB1}" destId="{3E398162-1E63-2241-8E9F-5BBC553FCB7A}" srcOrd="1" destOrd="0" presId="urn:microsoft.com/office/officeart/2005/8/layout/orgChart1"/>
    <dgm:cxn modelId="{AAC9E494-E67F-F543-B9F1-2F0588D76937}" type="presParOf" srcId="{59078DCE-B19C-AC43-927B-58D8AC59ED70}" destId="{DBA14B68-57D8-F741-A62E-6555C5B9A630}" srcOrd="1" destOrd="0" presId="urn:microsoft.com/office/officeart/2005/8/layout/orgChart1"/>
    <dgm:cxn modelId="{83EA8D6C-6F1D-2245-8FFE-490A46C62C1F}" type="presParOf" srcId="{DBA14B68-57D8-F741-A62E-6555C5B9A630}" destId="{0CF88EAB-E91A-CF40-977C-CCFC045B1523}" srcOrd="0" destOrd="0" presId="urn:microsoft.com/office/officeart/2005/8/layout/orgChart1"/>
    <dgm:cxn modelId="{55CFA8BF-9F27-F946-931C-137F1E54EE6F}" type="presParOf" srcId="{DBA14B68-57D8-F741-A62E-6555C5B9A630}" destId="{B3CC7CEE-C18E-C840-8C42-93528DEF3DA2}" srcOrd="1" destOrd="0" presId="urn:microsoft.com/office/officeart/2005/8/layout/orgChart1"/>
    <dgm:cxn modelId="{B152CAAC-F0F7-DC48-9441-F568EBF46865}" type="presParOf" srcId="{B3CC7CEE-C18E-C840-8C42-93528DEF3DA2}" destId="{A7F74F60-DD57-C14C-9535-286F188E3191}" srcOrd="0" destOrd="0" presId="urn:microsoft.com/office/officeart/2005/8/layout/orgChart1"/>
    <dgm:cxn modelId="{7FF43163-4E60-8243-BAB2-FE43FEA8AAF3}" type="presParOf" srcId="{A7F74F60-DD57-C14C-9535-286F188E3191}" destId="{22F89B46-AB77-B345-8A7A-826DAC86B375}" srcOrd="0" destOrd="0" presId="urn:microsoft.com/office/officeart/2005/8/layout/orgChart1"/>
    <dgm:cxn modelId="{9DDEF58B-4CC5-9F45-B82B-B3E27D2168F5}" type="presParOf" srcId="{A7F74F60-DD57-C14C-9535-286F188E3191}" destId="{798D6CAB-FE25-DE4F-8871-39F1127DF877}" srcOrd="1" destOrd="0" presId="urn:microsoft.com/office/officeart/2005/8/layout/orgChart1"/>
    <dgm:cxn modelId="{1DA12378-67B1-BE4C-B2B9-E1EB6B90A5A9}" type="presParOf" srcId="{B3CC7CEE-C18E-C840-8C42-93528DEF3DA2}" destId="{651A1726-01FA-9E47-93F7-DFDFCB3EC108}" srcOrd="1" destOrd="0" presId="urn:microsoft.com/office/officeart/2005/8/layout/orgChart1"/>
    <dgm:cxn modelId="{63EF2F72-893B-2F42-9343-D6000B590F48}" type="presParOf" srcId="{B3CC7CEE-C18E-C840-8C42-93528DEF3DA2}" destId="{7CF9E986-BFA5-FD46-AF17-43F487774A34}" srcOrd="2" destOrd="0" presId="urn:microsoft.com/office/officeart/2005/8/layout/orgChart1"/>
    <dgm:cxn modelId="{ADF980C9-DB9B-504D-85B8-256C322AA004}" type="presParOf" srcId="{59078DCE-B19C-AC43-927B-58D8AC59ED70}" destId="{9CF08C96-1C6C-BF4D-9C04-F2DC420470BE}" srcOrd="2" destOrd="0" presId="urn:microsoft.com/office/officeart/2005/8/layout/orgChart1"/>
    <dgm:cxn modelId="{E05114C8-477D-E04A-A5AD-628B54D51303}" type="presParOf" srcId="{14E34745-B23C-E94E-82EF-94E953268DF0}" destId="{5479912E-692E-294C-8AFC-D3BD30AAD97D}" srcOrd="4" destOrd="0" presId="urn:microsoft.com/office/officeart/2005/8/layout/orgChart1"/>
    <dgm:cxn modelId="{FB231AA7-8EBA-5045-BD6B-39E5741A1614}" type="presParOf" srcId="{14E34745-B23C-E94E-82EF-94E953268DF0}" destId="{50030DC7-4E7E-BB48-8D44-15C9F16B248A}" srcOrd="5" destOrd="0" presId="urn:microsoft.com/office/officeart/2005/8/layout/orgChart1"/>
    <dgm:cxn modelId="{5FA7CB5C-13AC-8848-8066-E5B00E8B3EEE}" type="presParOf" srcId="{50030DC7-4E7E-BB48-8D44-15C9F16B248A}" destId="{397AC739-945F-9143-945C-47826B31D86C}" srcOrd="0" destOrd="0" presId="urn:microsoft.com/office/officeart/2005/8/layout/orgChart1"/>
    <dgm:cxn modelId="{67FB01FF-1127-1B4A-915A-473AAC62AAFC}" type="presParOf" srcId="{397AC739-945F-9143-945C-47826B31D86C}" destId="{0AF5F4A1-946F-5B41-8AF5-B6B90D40BECB}" srcOrd="0" destOrd="0" presId="urn:microsoft.com/office/officeart/2005/8/layout/orgChart1"/>
    <dgm:cxn modelId="{034FEED7-6B93-8643-9A62-C78E2809F1F6}" type="presParOf" srcId="{397AC739-945F-9143-945C-47826B31D86C}" destId="{89059952-328A-8347-949B-3D2B7FDBD106}" srcOrd="1" destOrd="0" presId="urn:microsoft.com/office/officeart/2005/8/layout/orgChart1"/>
    <dgm:cxn modelId="{D6D50730-D5B1-AA46-8EED-B230A3AA28AC}" type="presParOf" srcId="{50030DC7-4E7E-BB48-8D44-15C9F16B248A}" destId="{8DFA1B3C-F226-2C46-BF80-CB089CD9FE77}" srcOrd="1" destOrd="0" presId="urn:microsoft.com/office/officeart/2005/8/layout/orgChart1"/>
    <dgm:cxn modelId="{823E400B-FC97-F743-AC0D-FF6E608C015D}" type="presParOf" srcId="{50030DC7-4E7E-BB48-8D44-15C9F16B248A}" destId="{35E1FAD1-AAE2-BB4A-8077-AC226D585556}" srcOrd="2" destOrd="0" presId="urn:microsoft.com/office/officeart/2005/8/layout/orgChart1"/>
    <dgm:cxn modelId="{AECAF00B-8027-E34E-A9D0-49B81483EED7}" type="presParOf" srcId="{99F1AD46-923E-9C44-99C4-1A6F63953B67}" destId="{ABD50489-D835-3644-B33B-B8898CA5F213}" srcOrd="2" destOrd="0" presId="urn:microsoft.com/office/officeart/2005/8/layout/orgChart1"/>
    <dgm:cxn modelId="{08EC999A-C33F-5644-BEB0-64D54251CAC3}" type="presParOf" srcId="{AF0D5771-49BF-AC43-9F9A-08059229F4B2}" destId="{3C17C8D8-6B08-AE49-84EE-DE65D133E380}" srcOrd="1" destOrd="0" presId="urn:microsoft.com/office/officeart/2005/8/layout/orgChart1"/>
    <dgm:cxn modelId="{15A20097-ED69-A442-9DD0-C5383DE0B02C}" type="presParOf" srcId="{3C17C8D8-6B08-AE49-84EE-DE65D133E380}" destId="{107D8496-0332-8F40-BE44-BB9CF7DF626C}" srcOrd="0" destOrd="0" presId="urn:microsoft.com/office/officeart/2005/8/layout/orgChart1"/>
    <dgm:cxn modelId="{B167927A-9957-F648-B07F-EBB3E6146D92}" type="presParOf" srcId="{107D8496-0332-8F40-BE44-BB9CF7DF626C}" destId="{D5CA23C2-320C-FB4F-BE84-9092591FAAC2}" srcOrd="0" destOrd="0" presId="urn:microsoft.com/office/officeart/2005/8/layout/orgChart1"/>
    <dgm:cxn modelId="{03D26104-004A-0046-8CBA-D359B72B9A2A}" type="presParOf" srcId="{107D8496-0332-8F40-BE44-BB9CF7DF626C}" destId="{7A25E0EE-6180-4D4F-BD12-FB0E07B732CD}" srcOrd="1" destOrd="0" presId="urn:microsoft.com/office/officeart/2005/8/layout/orgChart1"/>
    <dgm:cxn modelId="{D2A637FC-B1CA-4141-96D1-EF8A306475C1}" type="presParOf" srcId="{3C17C8D8-6B08-AE49-84EE-DE65D133E380}" destId="{C5BBF0CD-227C-2144-8345-950CAF52ED82}" srcOrd="1" destOrd="0" presId="urn:microsoft.com/office/officeart/2005/8/layout/orgChart1"/>
    <dgm:cxn modelId="{F30EB884-3FA7-FC4C-A3CE-B650B73FB230}" type="presParOf" srcId="{C5BBF0CD-227C-2144-8345-950CAF52ED82}" destId="{9A08967E-AF9A-E84C-A5C8-3EC420170DF6}" srcOrd="0" destOrd="0" presId="urn:microsoft.com/office/officeart/2005/8/layout/orgChart1"/>
    <dgm:cxn modelId="{E6697F37-54BF-C547-8059-481399A85B52}" type="presParOf" srcId="{C5BBF0CD-227C-2144-8345-950CAF52ED82}" destId="{F1CED39A-768A-944A-8282-3FCFD0CC1E08}" srcOrd="1" destOrd="0" presId="urn:microsoft.com/office/officeart/2005/8/layout/orgChart1"/>
    <dgm:cxn modelId="{22D8B044-2EBA-F94B-A1C2-AC9AFA4EE681}" type="presParOf" srcId="{F1CED39A-768A-944A-8282-3FCFD0CC1E08}" destId="{84F91515-9EAE-C445-AB90-05762E9E84C9}" srcOrd="0" destOrd="0" presId="urn:microsoft.com/office/officeart/2005/8/layout/orgChart1"/>
    <dgm:cxn modelId="{CC9BAB02-C544-2A48-A032-AC644CB36581}" type="presParOf" srcId="{84F91515-9EAE-C445-AB90-05762E9E84C9}" destId="{C431D725-FFE3-7843-B6B1-085B8E9F06E1}" srcOrd="0" destOrd="0" presId="urn:microsoft.com/office/officeart/2005/8/layout/orgChart1"/>
    <dgm:cxn modelId="{8CF251C5-A629-3540-9EB8-1397D1015BA3}" type="presParOf" srcId="{84F91515-9EAE-C445-AB90-05762E9E84C9}" destId="{24206A2F-9065-5C4A-9ADD-953F1D1E3FCB}" srcOrd="1" destOrd="0" presId="urn:microsoft.com/office/officeart/2005/8/layout/orgChart1"/>
    <dgm:cxn modelId="{8D16A7F2-B15E-FC4F-859C-7E00EFD03741}" type="presParOf" srcId="{F1CED39A-768A-944A-8282-3FCFD0CC1E08}" destId="{DF5DC851-EC75-1646-8BE5-3A8214FB61A1}" srcOrd="1" destOrd="0" presId="urn:microsoft.com/office/officeart/2005/8/layout/orgChart1"/>
    <dgm:cxn modelId="{521B5095-7486-E44F-B50A-6F6BD8AC42B2}" type="presParOf" srcId="{F1CED39A-768A-944A-8282-3FCFD0CC1E08}" destId="{E45191F7-6B74-D845-8D8F-1EF55A5081E5}" srcOrd="2" destOrd="0" presId="urn:microsoft.com/office/officeart/2005/8/layout/orgChart1"/>
    <dgm:cxn modelId="{CE93F69F-8281-3743-9976-ACF56969CCF0}" type="presParOf" srcId="{3C17C8D8-6B08-AE49-84EE-DE65D133E380}" destId="{8BBDA7DB-87C7-AF4B-95D4-124ED6987B0D}" srcOrd="2" destOrd="0" presId="urn:microsoft.com/office/officeart/2005/8/layout/orgChart1"/>
    <dgm:cxn modelId="{ACD8C5E9-BADF-0C45-8490-AC99B01EAD4C}" type="presParOf" srcId="{AF0D5771-49BF-AC43-9F9A-08059229F4B2}" destId="{C1EAAFB6-EAF7-324D-BF72-1822043DFA4B}" srcOrd="2" destOrd="0" presId="urn:microsoft.com/office/officeart/2005/8/layout/orgChart1"/>
    <dgm:cxn modelId="{8DE1C144-C6D8-C740-A4B7-A61C87E64EF1}" type="presParOf" srcId="{C1EAAFB6-EAF7-324D-BF72-1822043DFA4B}" destId="{F241B17F-22B3-C54F-A375-41D4D635EDBA}" srcOrd="0" destOrd="0" presId="urn:microsoft.com/office/officeart/2005/8/layout/orgChart1"/>
    <dgm:cxn modelId="{09C45FEC-07B6-6040-B197-E17FD1ED8D08}" type="presParOf" srcId="{F241B17F-22B3-C54F-A375-41D4D635EDBA}" destId="{9A6D5F95-7DAA-2445-92A8-D3D042E01530}" srcOrd="0" destOrd="0" presId="urn:microsoft.com/office/officeart/2005/8/layout/orgChart1"/>
    <dgm:cxn modelId="{C1209BE8-FE27-B145-95C1-D5BEAD08EB2E}" type="presParOf" srcId="{F241B17F-22B3-C54F-A375-41D4D635EDBA}" destId="{4E1AB907-43A3-734A-A418-1CBEBB13BC70}" srcOrd="1" destOrd="0" presId="urn:microsoft.com/office/officeart/2005/8/layout/orgChart1"/>
    <dgm:cxn modelId="{458F09AD-D57A-B54B-984D-83583C97884C}" type="presParOf" srcId="{C1EAAFB6-EAF7-324D-BF72-1822043DFA4B}" destId="{B6291CC7-2584-2C42-8D5B-2AB1736584EC}" srcOrd="1" destOrd="0" presId="urn:microsoft.com/office/officeart/2005/8/layout/orgChart1"/>
    <dgm:cxn modelId="{CBDE1123-32E4-294E-84D2-488AD8D22EFA}" type="presParOf" srcId="{B6291CC7-2584-2C42-8D5B-2AB1736584EC}" destId="{3D5C5426-2A3C-7E4E-9252-C6C30FE36A9B}" srcOrd="0" destOrd="0" presId="urn:microsoft.com/office/officeart/2005/8/layout/orgChart1"/>
    <dgm:cxn modelId="{33700760-7CB9-F348-AB62-92F5B8317727}" type="presParOf" srcId="{B6291CC7-2584-2C42-8D5B-2AB1736584EC}" destId="{3A2CDF9A-38A9-F14B-A3F6-D0286106A8FA}" srcOrd="1" destOrd="0" presId="urn:microsoft.com/office/officeart/2005/8/layout/orgChart1"/>
    <dgm:cxn modelId="{32167B33-D836-EA40-82D1-92236F080F9B}" type="presParOf" srcId="{3A2CDF9A-38A9-F14B-A3F6-D0286106A8FA}" destId="{F7EFA9A7-1E05-8B45-9EF0-429AF39F16DF}" srcOrd="0" destOrd="0" presId="urn:microsoft.com/office/officeart/2005/8/layout/orgChart1"/>
    <dgm:cxn modelId="{871E35C4-13B4-0742-B512-B9238B0831ED}" type="presParOf" srcId="{F7EFA9A7-1E05-8B45-9EF0-429AF39F16DF}" destId="{5892644E-0360-3746-8AB9-1BB3A753E2BA}" srcOrd="0" destOrd="0" presId="urn:microsoft.com/office/officeart/2005/8/layout/orgChart1"/>
    <dgm:cxn modelId="{82C0A6AE-3596-6343-815F-C5CF5721694A}" type="presParOf" srcId="{F7EFA9A7-1E05-8B45-9EF0-429AF39F16DF}" destId="{1A7CE676-A1E1-AE4E-B031-80CF92F3E135}" srcOrd="1" destOrd="0" presId="urn:microsoft.com/office/officeart/2005/8/layout/orgChart1"/>
    <dgm:cxn modelId="{5580DD6F-0FD9-4C45-99DE-517039378544}" type="presParOf" srcId="{3A2CDF9A-38A9-F14B-A3F6-D0286106A8FA}" destId="{14B8FC96-8C21-E649-BB64-35D0B85025B7}" srcOrd="1" destOrd="0" presId="urn:microsoft.com/office/officeart/2005/8/layout/orgChart1"/>
    <dgm:cxn modelId="{4171470A-97BC-8F4E-A899-ACB8EFA16666}" type="presParOf" srcId="{14B8FC96-8C21-E649-BB64-35D0B85025B7}" destId="{DBE15E71-BB45-0043-9A32-BB2C79B6DE91}" srcOrd="0" destOrd="0" presId="urn:microsoft.com/office/officeart/2005/8/layout/orgChart1"/>
    <dgm:cxn modelId="{F4959856-2548-DF42-A244-0A44C5CE7CFF}" type="presParOf" srcId="{14B8FC96-8C21-E649-BB64-35D0B85025B7}" destId="{4F9A9F12-6FFF-AD4C-91AF-070E5CEBA1C7}" srcOrd="1" destOrd="0" presId="urn:microsoft.com/office/officeart/2005/8/layout/orgChart1"/>
    <dgm:cxn modelId="{A9A402DE-3A4A-6F47-988C-21DD46D44875}" type="presParOf" srcId="{4F9A9F12-6FFF-AD4C-91AF-070E5CEBA1C7}" destId="{B2E62B75-BE40-A84D-AA2E-82D5806998F4}" srcOrd="0" destOrd="0" presId="urn:microsoft.com/office/officeart/2005/8/layout/orgChart1"/>
    <dgm:cxn modelId="{AF5EA3DC-54BC-6541-A92D-5B3EFDA33ACF}" type="presParOf" srcId="{B2E62B75-BE40-A84D-AA2E-82D5806998F4}" destId="{D921C9C9-ED58-CE46-BF69-89E68CD7936C}" srcOrd="0" destOrd="0" presId="urn:microsoft.com/office/officeart/2005/8/layout/orgChart1"/>
    <dgm:cxn modelId="{D73DA0A6-6BA6-C54B-B448-5430598EA9F7}" type="presParOf" srcId="{B2E62B75-BE40-A84D-AA2E-82D5806998F4}" destId="{B3DBA576-E422-CC40-834D-3CE2779CB07F}" srcOrd="1" destOrd="0" presId="urn:microsoft.com/office/officeart/2005/8/layout/orgChart1"/>
    <dgm:cxn modelId="{F9C572C3-D749-D141-BB75-B6CB2A313A79}" type="presParOf" srcId="{4F9A9F12-6FFF-AD4C-91AF-070E5CEBA1C7}" destId="{3EA7AD1B-74C9-3746-93AA-6AE6706BCE49}" srcOrd="1" destOrd="0" presId="urn:microsoft.com/office/officeart/2005/8/layout/orgChart1"/>
    <dgm:cxn modelId="{B9E900B7-20C1-FF44-A118-A34A535D5247}" type="presParOf" srcId="{4F9A9F12-6FFF-AD4C-91AF-070E5CEBA1C7}" destId="{C964958E-BFCF-1D4A-816E-CAB853EAFAE1}" srcOrd="2" destOrd="0" presId="urn:microsoft.com/office/officeart/2005/8/layout/orgChart1"/>
    <dgm:cxn modelId="{EFE60C90-04ED-2F43-B7C7-9C2161947A37}" type="presParOf" srcId="{3A2CDF9A-38A9-F14B-A3F6-D0286106A8FA}" destId="{56D7DBAF-86AF-3545-AF4F-A6F30BAE8ACE}" srcOrd="2" destOrd="0" presId="urn:microsoft.com/office/officeart/2005/8/layout/orgChart1"/>
    <dgm:cxn modelId="{1685DCD5-5F27-5945-BC29-8C1A1413AC50}" type="presParOf" srcId="{C1EAAFB6-EAF7-324D-BF72-1822043DFA4B}" destId="{A63DAB9A-717D-1E47-BD2E-244F1F782E4C}" srcOrd="2" destOrd="0" presId="urn:microsoft.com/office/officeart/2005/8/layout/orgChart1"/>
  </dgm:cxnLst>
  <dgm:bg/>
  <dgm:whole>
    <a:ln w="12700"/>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13954-8659-DA4B-9666-599BCE00C4E0}">
      <dsp:nvSpPr>
        <dsp:cNvPr id="0" name=""/>
        <dsp:cNvSpPr/>
      </dsp:nvSpPr>
      <dsp:spPr>
        <a:xfrm>
          <a:off x="2626" y="2399248"/>
          <a:ext cx="2338005" cy="935202"/>
        </a:xfrm>
        <a:prstGeom prst="chevron">
          <a:avLst/>
        </a:prstGeom>
        <a:pattFill prst="wdDnDiag">
          <a:fgClr>
            <a:schemeClr val="accent5"/>
          </a:fgClr>
          <a:bgClr>
            <a:schemeClr val="bg1"/>
          </a:bgClr>
        </a:patt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endParaRPr lang="en-US" sz="1500" kern="1200" dirty="0">
            <a:solidFill>
              <a:schemeClr val="bg1"/>
            </a:solidFill>
            <a:latin typeface="Arial" charset="0"/>
            <a:ea typeface="Arial" charset="0"/>
            <a:cs typeface="Arial" charset="0"/>
          </a:endParaRPr>
        </a:p>
      </dsp:txBody>
      <dsp:txXfrm>
        <a:off x="470227" y="2399248"/>
        <a:ext cx="1402803" cy="935202"/>
      </dsp:txXfrm>
    </dsp:sp>
    <dsp:sp modelId="{3251787E-2881-4C4E-8B45-88E48E341453}">
      <dsp:nvSpPr>
        <dsp:cNvPr id="0" name=""/>
        <dsp:cNvSpPr/>
      </dsp:nvSpPr>
      <dsp:spPr>
        <a:xfrm>
          <a:off x="2106831" y="2399248"/>
          <a:ext cx="2338005" cy="935202"/>
        </a:xfrm>
        <a:prstGeom prst="chevron">
          <a:avLst/>
        </a:prstGeom>
        <a:solidFill>
          <a:schemeClr val="accent3"/>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b="1" i="0" kern="1200" dirty="0">
              <a:solidFill>
                <a:schemeClr val="bg1"/>
              </a:solidFill>
              <a:latin typeface="Arial" panose="020B0604020202020204" pitchFamily="34" charset="0"/>
              <a:ea typeface="Arial" charset="0"/>
              <a:cs typeface="Arial" charset="0"/>
            </a:rPr>
            <a:t>1</a:t>
          </a:r>
        </a:p>
      </dsp:txBody>
      <dsp:txXfrm>
        <a:off x="2574432" y="2399248"/>
        <a:ext cx="1402803" cy="935202"/>
      </dsp:txXfrm>
    </dsp:sp>
    <dsp:sp modelId="{4BE39008-DD19-9D4F-A8A9-14841BA21842}">
      <dsp:nvSpPr>
        <dsp:cNvPr id="0" name=""/>
        <dsp:cNvSpPr/>
      </dsp:nvSpPr>
      <dsp:spPr>
        <a:xfrm>
          <a:off x="4211035" y="2399248"/>
          <a:ext cx="2338005" cy="935202"/>
        </a:xfrm>
        <a:prstGeom prst="chevron">
          <a:avLst/>
        </a:prstGeom>
        <a:solidFill>
          <a:schemeClr val="accent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latin typeface="Arial" charset="0"/>
              <a:ea typeface="Arial" charset="0"/>
              <a:cs typeface="Arial" charset="0"/>
            </a:rPr>
            <a:t>2</a:t>
          </a:r>
        </a:p>
      </dsp:txBody>
      <dsp:txXfrm>
        <a:off x="4678636" y="2399248"/>
        <a:ext cx="1402803" cy="935202"/>
      </dsp:txXfrm>
    </dsp:sp>
    <dsp:sp modelId="{7478BC33-3252-9249-8554-6A4A4091191F}">
      <dsp:nvSpPr>
        <dsp:cNvPr id="0" name=""/>
        <dsp:cNvSpPr/>
      </dsp:nvSpPr>
      <dsp:spPr>
        <a:xfrm>
          <a:off x="6315240" y="2399248"/>
          <a:ext cx="2338005" cy="935202"/>
        </a:xfrm>
        <a:prstGeom prst="chevron">
          <a:avLst/>
        </a:prstGeom>
        <a:solidFill>
          <a:schemeClr val="accent5"/>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latin typeface="Arial" charset="0"/>
              <a:ea typeface="Arial" charset="0"/>
              <a:cs typeface="Arial" charset="0"/>
            </a:rPr>
            <a:t>3</a:t>
          </a:r>
        </a:p>
      </dsp:txBody>
      <dsp:txXfrm>
        <a:off x="6782841" y="2399248"/>
        <a:ext cx="1402803" cy="935202"/>
      </dsp:txXfrm>
    </dsp:sp>
    <dsp:sp modelId="{86CC59C4-75E8-8B40-B702-B0F9F1FEB123}">
      <dsp:nvSpPr>
        <dsp:cNvPr id="0" name=""/>
        <dsp:cNvSpPr/>
      </dsp:nvSpPr>
      <dsp:spPr>
        <a:xfrm>
          <a:off x="8419445" y="2399248"/>
          <a:ext cx="2338005" cy="935202"/>
        </a:xfrm>
        <a:prstGeom prst="chevron">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en-US" sz="3000" b="1" kern="1200" dirty="0">
              <a:solidFill>
                <a:schemeClr val="bg1"/>
              </a:solidFill>
              <a:latin typeface="Arial" charset="0"/>
              <a:ea typeface="Arial" charset="0"/>
              <a:cs typeface="Arial" charset="0"/>
            </a:rPr>
            <a:t>4</a:t>
          </a:r>
        </a:p>
      </dsp:txBody>
      <dsp:txXfrm>
        <a:off x="8887046" y="2399248"/>
        <a:ext cx="1402803" cy="9352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15E71-BB45-0043-9A32-BB2C79B6DE91}">
      <dsp:nvSpPr>
        <dsp:cNvPr id="0" name=""/>
        <dsp:cNvSpPr/>
      </dsp:nvSpPr>
      <dsp:spPr>
        <a:xfrm>
          <a:off x="9259977" y="2730140"/>
          <a:ext cx="195298" cy="598916"/>
        </a:xfrm>
        <a:custGeom>
          <a:avLst/>
          <a:gdLst/>
          <a:ahLst/>
          <a:cxnLst/>
          <a:rect l="0" t="0" r="0" b="0"/>
          <a:pathLst>
            <a:path>
              <a:moveTo>
                <a:pt x="0" y="0"/>
              </a:moveTo>
              <a:lnTo>
                <a:pt x="0" y="598916"/>
              </a:lnTo>
              <a:lnTo>
                <a:pt x="195298" y="598916"/>
              </a:lnTo>
            </a:path>
          </a:pathLst>
        </a:custGeom>
        <a:noFill/>
        <a:ln w="1905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3D5C5426-2A3C-7E4E-9252-C6C30FE36A9B}">
      <dsp:nvSpPr>
        <dsp:cNvPr id="0" name=""/>
        <dsp:cNvSpPr/>
      </dsp:nvSpPr>
      <dsp:spPr>
        <a:xfrm>
          <a:off x="9735054" y="1805725"/>
          <a:ext cx="91440" cy="273418"/>
        </a:xfrm>
        <a:custGeom>
          <a:avLst/>
          <a:gdLst/>
          <a:ahLst/>
          <a:cxnLst/>
          <a:rect l="0" t="0" r="0" b="0"/>
          <a:pathLst>
            <a:path>
              <a:moveTo>
                <a:pt x="45720" y="0"/>
              </a:moveTo>
              <a:lnTo>
                <a:pt x="45720" y="273418"/>
              </a:lnTo>
            </a:path>
          </a:pathLst>
        </a:custGeom>
        <a:noFill/>
        <a:ln w="1905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9A08967E-AF9A-E84C-A5C8-3EC420170DF6}">
      <dsp:nvSpPr>
        <dsp:cNvPr id="0" name=""/>
        <dsp:cNvSpPr/>
      </dsp:nvSpPr>
      <dsp:spPr>
        <a:xfrm>
          <a:off x="8159643" y="1805725"/>
          <a:ext cx="91440" cy="273418"/>
        </a:xfrm>
        <a:custGeom>
          <a:avLst/>
          <a:gdLst/>
          <a:ahLst/>
          <a:cxnLst/>
          <a:rect l="0" t="0" r="0" b="0"/>
          <a:pathLst>
            <a:path>
              <a:moveTo>
                <a:pt x="45720" y="0"/>
              </a:moveTo>
              <a:lnTo>
                <a:pt x="45720" y="273418"/>
              </a:lnTo>
            </a:path>
          </a:pathLst>
        </a:custGeom>
        <a:noFill/>
        <a:ln w="1905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5479912E-692E-294C-8AFC-D3BD30AAD97D}">
      <dsp:nvSpPr>
        <dsp:cNvPr id="0" name=""/>
        <dsp:cNvSpPr/>
      </dsp:nvSpPr>
      <dsp:spPr>
        <a:xfrm>
          <a:off x="4429583" y="1805725"/>
          <a:ext cx="2200368" cy="273418"/>
        </a:xfrm>
        <a:custGeom>
          <a:avLst/>
          <a:gdLst/>
          <a:ahLst/>
          <a:cxnLst/>
          <a:rect l="0" t="0" r="0" b="0"/>
          <a:pathLst>
            <a:path>
              <a:moveTo>
                <a:pt x="0" y="0"/>
              </a:moveTo>
              <a:lnTo>
                <a:pt x="0" y="136709"/>
              </a:lnTo>
              <a:lnTo>
                <a:pt x="2200368" y="136709"/>
              </a:lnTo>
              <a:lnTo>
                <a:pt x="2200368" y="273418"/>
              </a:lnTo>
            </a:path>
          </a:pathLst>
        </a:custGeom>
        <a:noFill/>
        <a:ln w="1905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0CF88EAB-E91A-CF40-977C-CCFC045B1523}">
      <dsp:nvSpPr>
        <dsp:cNvPr id="0" name=""/>
        <dsp:cNvSpPr/>
      </dsp:nvSpPr>
      <dsp:spPr>
        <a:xfrm>
          <a:off x="4533743" y="2730140"/>
          <a:ext cx="195298" cy="598916"/>
        </a:xfrm>
        <a:custGeom>
          <a:avLst/>
          <a:gdLst/>
          <a:ahLst/>
          <a:cxnLst/>
          <a:rect l="0" t="0" r="0" b="0"/>
          <a:pathLst>
            <a:path>
              <a:moveTo>
                <a:pt x="0" y="0"/>
              </a:moveTo>
              <a:lnTo>
                <a:pt x="0" y="598916"/>
              </a:lnTo>
              <a:lnTo>
                <a:pt x="195298" y="598916"/>
              </a:lnTo>
            </a:path>
          </a:pathLst>
        </a:custGeom>
        <a:noFill/>
        <a:ln w="1905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49A01A61-98DC-854E-9EBB-B41EC6F6DA83}">
      <dsp:nvSpPr>
        <dsp:cNvPr id="0" name=""/>
        <dsp:cNvSpPr/>
      </dsp:nvSpPr>
      <dsp:spPr>
        <a:xfrm>
          <a:off x="4429583" y="1805725"/>
          <a:ext cx="624956" cy="273418"/>
        </a:xfrm>
        <a:custGeom>
          <a:avLst/>
          <a:gdLst/>
          <a:ahLst/>
          <a:cxnLst/>
          <a:rect l="0" t="0" r="0" b="0"/>
          <a:pathLst>
            <a:path>
              <a:moveTo>
                <a:pt x="0" y="0"/>
              </a:moveTo>
              <a:lnTo>
                <a:pt x="0" y="136709"/>
              </a:lnTo>
              <a:lnTo>
                <a:pt x="624956" y="136709"/>
              </a:lnTo>
              <a:lnTo>
                <a:pt x="624956" y="273418"/>
              </a:lnTo>
            </a:path>
          </a:pathLst>
        </a:custGeom>
        <a:noFill/>
        <a:ln w="1905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B45F2254-6301-F547-B0BB-2B7EC02FFCDD}">
      <dsp:nvSpPr>
        <dsp:cNvPr id="0" name=""/>
        <dsp:cNvSpPr/>
      </dsp:nvSpPr>
      <dsp:spPr>
        <a:xfrm>
          <a:off x="3283829" y="3654555"/>
          <a:ext cx="195298" cy="598916"/>
        </a:xfrm>
        <a:custGeom>
          <a:avLst/>
          <a:gdLst/>
          <a:ahLst/>
          <a:cxnLst/>
          <a:rect l="0" t="0" r="0" b="0"/>
          <a:pathLst>
            <a:path>
              <a:moveTo>
                <a:pt x="0" y="0"/>
              </a:moveTo>
              <a:lnTo>
                <a:pt x="0" y="598916"/>
              </a:lnTo>
              <a:lnTo>
                <a:pt x="195298" y="598916"/>
              </a:lnTo>
            </a:path>
          </a:pathLst>
        </a:custGeom>
        <a:noFill/>
        <a:ln w="19050" cap="flat" cmpd="sng" algn="ctr">
          <a:solidFill>
            <a:schemeClr val="accent1"/>
          </a:solidFill>
          <a:prstDash val="solid"/>
          <a:miter lim="800000"/>
        </a:ln>
        <a:effectLst/>
      </dsp:spPr>
      <dsp:style>
        <a:lnRef idx="2">
          <a:scrgbClr r="0" g="0" b="0"/>
        </a:lnRef>
        <a:fillRef idx="0">
          <a:scrgbClr r="0" g="0" b="0"/>
        </a:fillRef>
        <a:effectRef idx="0">
          <a:scrgbClr r="0" g="0" b="0"/>
        </a:effectRef>
        <a:fontRef idx="minor"/>
      </dsp:style>
    </dsp:sp>
    <dsp:sp modelId="{B4AF4AB7-9A06-2442-BCE2-951A98695360}">
      <dsp:nvSpPr>
        <dsp:cNvPr id="0" name=""/>
        <dsp:cNvSpPr/>
      </dsp:nvSpPr>
      <dsp:spPr>
        <a:xfrm>
          <a:off x="2229215" y="2730140"/>
          <a:ext cx="1575411" cy="273418"/>
        </a:xfrm>
        <a:custGeom>
          <a:avLst/>
          <a:gdLst/>
          <a:ahLst/>
          <a:cxnLst/>
          <a:rect l="0" t="0" r="0" b="0"/>
          <a:pathLst>
            <a:path>
              <a:moveTo>
                <a:pt x="0" y="0"/>
              </a:moveTo>
              <a:lnTo>
                <a:pt x="0" y="136709"/>
              </a:lnTo>
              <a:lnTo>
                <a:pt x="1575411" y="136709"/>
              </a:lnTo>
              <a:lnTo>
                <a:pt x="1575411" y="273418"/>
              </a:lnTo>
            </a:path>
          </a:pathLst>
        </a:custGeom>
        <a:noFill/>
        <a:ln w="1905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C5C73F28-6C43-814F-BDA4-F95C9737948A}">
      <dsp:nvSpPr>
        <dsp:cNvPr id="0" name=""/>
        <dsp:cNvSpPr/>
      </dsp:nvSpPr>
      <dsp:spPr>
        <a:xfrm>
          <a:off x="2183495" y="2730140"/>
          <a:ext cx="91440" cy="273418"/>
        </a:xfrm>
        <a:custGeom>
          <a:avLst/>
          <a:gdLst/>
          <a:ahLst/>
          <a:cxnLst/>
          <a:rect l="0" t="0" r="0" b="0"/>
          <a:pathLst>
            <a:path>
              <a:moveTo>
                <a:pt x="45720" y="0"/>
              </a:moveTo>
              <a:lnTo>
                <a:pt x="45720" y="273418"/>
              </a:lnTo>
            </a:path>
          </a:pathLst>
        </a:custGeom>
        <a:noFill/>
        <a:ln w="1905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A0B976AD-3874-9A42-A219-06D39D396211}">
      <dsp:nvSpPr>
        <dsp:cNvPr id="0" name=""/>
        <dsp:cNvSpPr/>
      </dsp:nvSpPr>
      <dsp:spPr>
        <a:xfrm>
          <a:off x="653804" y="2730140"/>
          <a:ext cx="1575411" cy="273418"/>
        </a:xfrm>
        <a:custGeom>
          <a:avLst/>
          <a:gdLst/>
          <a:ahLst/>
          <a:cxnLst/>
          <a:rect l="0" t="0" r="0" b="0"/>
          <a:pathLst>
            <a:path>
              <a:moveTo>
                <a:pt x="1575411" y="0"/>
              </a:moveTo>
              <a:lnTo>
                <a:pt x="1575411" y="136709"/>
              </a:lnTo>
              <a:lnTo>
                <a:pt x="0" y="136709"/>
              </a:lnTo>
              <a:lnTo>
                <a:pt x="0" y="273418"/>
              </a:lnTo>
            </a:path>
          </a:pathLst>
        </a:custGeom>
        <a:noFill/>
        <a:ln w="19050" cap="flat" cmpd="sng" algn="ctr">
          <a:solidFill>
            <a:schemeClr val="accent6"/>
          </a:solidFill>
          <a:prstDash val="solid"/>
          <a:miter lim="800000"/>
        </a:ln>
        <a:effectLst/>
      </dsp:spPr>
      <dsp:style>
        <a:lnRef idx="2">
          <a:scrgbClr r="0" g="0" b="0"/>
        </a:lnRef>
        <a:fillRef idx="0">
          <a:scrgbClr r="0" g="0" b="0"/>
        </a:fillRef>
        <a:effectRef idx="0">
          <a:scrgbClr r="0" g="0" b="0"/>
        </a:effectRef>
        <a:fontRef idx="minor"/>
      </dsp:style>
    </dsp:sp>
    <dsp:sp modelId="{2230B20A-0B46-1B4B-914C-EFBF6944E6E1}">
      <dsp:nvSpPr>
        <dsp:cNvPr id="0" name=""/>
        <dsp:cNvSpPr/>
      </dsp:nvSpPr>
      <dsp:spPr>
        <a:xfrm>
          <a:off x="2229215" y="1805725"/>
          <a:ext cx="2200368" cy="273418"/>
        </a:xfrm>
        <a:custGeom>
          <a:avLst/>
          <a:gdLst/>
          <a:ahLst/>
          <a:cxnLst/>
          <a:rect l="0" t="0" r="0" b="0"/>
          <a:pathLst>
            <a:path>
              <a:moveTo>
                <a:pt x="2200368" y="0"/>
              </a:moveTo>
              <a:lnTo>
                <a:pt x="2200368" y="136709"/>
              </a:lnTo>
              <a:lnTo>
                <a:pt x="0" y="136709"/>
              </a:lnTo>
              <a:lnTo>
                <a:pt x="0" y="273418"/>
              </a:lnTo>
            </a:path>
          </a:pathLst>
        </a:custGeom>
        <a:noFill/>
        <a:ln w="19050" cap="flat" cmpd="sng" algn="ctr">
          <a:solidFill>
            <a:schemeClr val="accent4"/>
          </a:solidFill>
          <a:prstDash val="solid"/>
          <a:miter lim="800000"/>
        </a:ln>
        <a:effectLst/>
      </dsp:spPr>
      <dsp:style>
        <a:lnRef idx="2">
          <a:scrgbClr r="0" g="0" b="0"/>
        </a:lnRef>
        <a:fillRef idx="0">
          <a:scrgbClr r="0" g="0" b="0"/>
        </a:fillRef>
        <a:effectRef idx="0">
          <a:scrgbClr r="0" g="0" b="0"/>
        </a:effectRef>
        <a:fontRef idx="minor"/>
      </dsp:style>
    </dsp:sp>
    <dsp:sp modelId="{4798FD29-FFED-9341-B725-E4D30BDD915B}">
      <dsp:nvSpPr>
        <dsp:cNvPr id="0" name=""/>
        <dsp:cNvSpPr/>
      </dsp:nvSpPr>
      <dsp:spPr>
        <a:xfrm>
          <a:off x="3778587" y="1154729"/>
          <a:ext cx="1301992" cy="650996"/>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latin typeface="Arial" charset="0"/>
              <a:ea typeface="Arial" charset="0"/>
              <a:cs typeface="Arial" charset="0"/>
            </a:rPr>
            <a:t>Text</a:t>
          </a:r>
        </a:p>
      </dsp:txBody>
      <dsp:txXfrm>
        <a:off x="3778587" y="1154729"/>
        <a:ext cx="1301992" cy="650996"/>
      </dsp:txXfrm>
    </dsp:sp>
    <dsp:sp modelId="{DD337916-8EE9-8B4A-AC47-723514430CA1}">
      <dsp:nvSpPr>
        <dsp:cNvPr id="0" name=""/>
        <dsp:cNvSpPr/>
      </dsp:nvSpPr>
      <dsp:spPr>
        <a:xfrm>
          <a:off x="1578219" y="2079144"/>
          <a:ext cx="1301992" cy="650996"/>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1578219" y="2079144"/>
        <a:ext cx="1301992" cy="650996"/>
      </dsp:txXfrm>
    </dsp:sp>
    <dsp:sp modelId="{B367C73D-BFA3-1442-B412-930AA893F27C}">
      <dsp:nvSpPr>
        <dsp:cNvPr id="0" name=""/>
        <dsp:cNvSpPr/>
      </dsp:nvSpPr>
      <dsp:spPr>
        <a:xfrm>
          <a:off x="2807" y="3003559"/>
          <a:ext cx="1301992" cy="650996"/>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2807" y="3003559"/>
        <a:ext cx="1301992" cy="650996"/>
      </dsp:txXfrm>
    </dsp:sp>
    <dsp:sp modelId="{1DD44089-C1D9-994F-B746-E935A994B6CA}">
      <dsp:nvSpPr>
        <dsp:cNvPr id="0" name=""/>
        <dsp:cNvSpPr/>
      </dsp:nvSpPr>
      <dsp:spPr>
        <a:xfrm>
          <a:off x="1578219" y="3003559"/>
          <a:ext cx="1301992" cy="650996"/>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1578219" y="3003559"/>
        <a:ext cx="1301992" cy="650996"/>
      </dsp:txXfrm>
    </dsp:sp>
    <dsp:sp modelId="{FD01724D-8E8C-D84B-B2AB-743806591D32}">
      <dsp:nvSpPr>
        <dsp:cNvPr id="0" name=""/>
        <dsp:cNvSpPr/>
      </dsp:nvSpPr>
      <dsp:spPr>
        <a:xfrm>
          <a:off x="3153630" y="3003559"/>
          <a:ext cx="1301992" cy="650996"/>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3153630" y="3003559"/>
        <a:ext cx="1301992" cy="650996"/>
      </dsp:txXfrm>
    </dsp:sp>
    <dsp:sp modelId="{BD2DA064-174D-A345-9A0C-09FB042C86EF}">
      <dsp:nvSpPr>
        <dsp:cNvPr id="0" name=""/>
        <dsp:cNvSpPr/>
      </dsp:nvSpPr>
      <dsp:spPr>
        <a:xfrm>
          <a:off x="3479128" y="3927974"/>
          <a:ext cx="1301992" cy="650996"/>
        </a:xfrm>
        <a:prstGeom prst="rect">
          <a:avLst/>
        </a:prstGeom>
        <a:solidFill>
          <a:schemeClr val="accent2">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3479128" y="3927974"/>
        <a:ext cx="1301992" cy="650996"/>
      </dsp:txXfrm>
    </dsp:sp>
    <dsp:sp modelId="{CED10487-C6C5-E44F-A1CF-61A56D46C1BA}">
      <dsp:nvSpPr>
        <dsp:cNvPr id="0" name=""/>
        <dsp:cNvSpPr/>
      </dsp:nvSpPr>
      <dsp:spPr>
        <a:xfrm>
          <a:off x="4403543" y="2079144"/>
          <a:ext cx="1301992" cy="650996"/>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4403543" y="2079144"/>
        <a:ext cx="1301992" cy="650996"/>
      </dsp:txXfrm>
    </dsp:sp>
    <dsp:sp modelId="{22F89B46-AB77-B345-8A7A-826DAC86B375}">
      <dsp:nvSpPr>
        <dsp:cNvPr id="0" name=""/>
        <dsp:cNvSpPr/>
      </dsp:nvSpPr>
      <dsp:spPr>
        <a:xfrm>
          <a:off x="4729042" y="3003559"/>
          <a:ext cx="1301992" cy="650996"/>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4729042" y="3003559"/>
        <a:ext cx="1301992" cy="650996"/>
      </dsp:txXfrm>
    </dsp:sp>
    <dsp:sp modelId="{0AF5F4A1-946F-5B41-8AF5-B6B90D40BECB}">
      <dsp:nvSpPr>
        <dsp:cNvPr id="0" name=""/>
        <dsp:cNvSpPr/>
      </dsp:nvSpPr>
      <dsp:spPr>
        <a:xfrm>
          <a:off x="5978955" y="2079144"/>
          <a:ext cx="1301992" cy="650996"/>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5978955" y="2079144"/>
        <a:ext cx="1301992" cy="650996"/>
      </dsp:txXfrm>
    </dsp:sp>
    <dsp:sp modelId="{D5CA23C2-320C-FB4F-BE84-9092591FAAC2}">
      <dsp:nvSpPr>
        <dsp:cNvPr id="0" name=""/>
        <dsp:cNvSpPr/>
      </dsp:nvSpPr>
      <dsp:spPr>
        <a:xfrm>
          <a:off x="7554366" y="1154729"/>
          <a:ext cx="1301992" cy="650996"/>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latin typeface="Arial" charset="0"/>
              <a:ea typeface="Arial" charset="0"/>
              <a:cs typeface="Arial" charset="0"/>
            </a:rPr>
            <a:t>Text</a:t>
          </a:r>
          <a:endParaRPr lang="en-US" sz="1500" b="1" i="0" kern="1200" dirty="0">
            <a:solidFill>
              <a:schemeClr val="bg1"/>
            </a:solidFill>
            <a:latin typeface="Arial" panose="020B0604020202020204" pitchFamily="34" charset="0"/>
            <a:ea typeface="Arial" charset="0"/>
            <a:cs typeface="Arial" charset="0"/>
          </a:endParaRPr>
        </a:p>
      </dsp:txBody>
      <dsp:txXfrm>
        <a:off x="7554366" y="1154729"/>
        <a:ext cx="1301992" cy="650996"/>
      </dsp:txXfrm>
    </dsp:sp>
    <dsp:sp modelId="{C431D725-FFE3-7843-B6B1-085B8E9F06E1}">
      <dsp:nvSpPr>
        <dsp:cNvPr id="0" name=""/>
        <dsp:cNvSpPr/>
      </dsp:nvSpPr>
      <dsp:spPr>
        <a:xfrm>
          <a:off x="7554366" y="2079144"/>
          <a:ext cx="1301992" cy="650996"/>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US" sz="1000" b="1" kern="1200" dirty="0">
            <a:solidFill>
              <a:schemeClr val="bg1"/>
            </a:solidFill>
            <a:latin typeface="Arial" charset="0"/>
            <a:ea typeface="Arial" charset="0"/>
            <a:cs typeface="Arial" charset="0"/>
          </a:endParaRPr>
        </a:p>
      </dsp:txBody>
      <dsp:txXfrm>
        <a:off x="7554366" y="2079144"/>
        <a:ext cx="1301992" cy="650996"/>
      </dsp:txXfrm>
    </dsp:sp>
    <dsp:sp modelId="{9A6D5F95-7DAA-2445-92A8-D3D042E01530}">
      <dsp:nvSpPr>
        <dsp:cNvPr id="0" name=""/>
        <dsp:cNvSpPr/>
      </dsp:nvSpPr>
      <dsp:spPr>
        <a:xfrm>
          <a:off x="9129778" y="1154729"/>
          <a:ext cx="1301992" cy="650996"/>
        </a:xfrm>
        <a:prstGeom prst="rect">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bg1"/>
              </a:solidFill>
              <a:latin typeface="Arial" charset="0"/>
              <a:ea typeface="Arial" charset="0"/>
              <a:cs typeface="Arial" charset="0"/>
            </a:rPr>
            <a:t>Text</a:t>
          </a:r>
          <a:endParaRPr lang="en-GB" sz="1500" b="1" kern="1200" dirty="0"/>
        </a:p>
      </dsp:txBody>
      <dsp:txXfrm>
        <a:off x="9129778" y="1154729"/>
        <a:ext cx="1301992" cy="650996"/>
      </dsp:txXfrm>
    </dsp:sp>
    <dsp:sp modelId="{5892644E-0360-3746-8AB9-1BB3A753E2BA}">
      <dsp:nvSpPr>
        <dsp:cNvPr id="0" name=""/>
        <dsp:cNvSpPr/>
      </dsp:nvSpPr>
      <dsp:spPr>
        <a:xfrm>
          <a:off x="9129778" y="2079144"/>
          <a:ext cx="1301992" cy="650996"/>
        </a:xfrm>
        <a:prstGeom prst="rect">
          <a:avLst/>
        </a:prstGeom>
        <a:solidFill>
          <a:schemeClr val="accent6">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9129778" y="2079144"/>
        <a:ext cx="1301992" cy="650996"/>
      </dsp:txXfrm>
    </dsp:sp>
    <dsp:sp modelId="{D921C9C9-ED58-CE46-BF69-89E68CD7936C}">
      <dsp:nvSpPr>
        <dsp:cNvPr id="0" name=""/>
        <dsp:cNvSpPr/>
      </dsp:nvSpPr>
      <dsp:spPr>
        <a:xfrm>
          <a:off x="9455276" y="3003559"/>
          <a:ext cx="1301992" cy="650996"/>
        </a:xfrm>
        <a:prstGeom prst="rect">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Arial" charset="0"/>
              <a:ea typeface="Arial" charset="0"/>
              <a:cs typeface="Arial" charset="0"/>
            </a:rPr>
            <a:t>Text</a:t>
          </a:r>
          <a:endParaRPr lang="en-GB" sz="1000" kern="1200" dirty="0"/>
        </a:p>
      </dsp:txBody>
      <dsp:txXfrm>
        <a:off x="9455276" y="3003559"/>
        <a:ext cx="1301992" cy="65099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369E715F-A497-486B-A56A-9E9E23E6E5C9}"/>
              </a:ext>
            </a:extLst>
          </p:cNvPr>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3B36E40A-55FD-42C1-B9F7-D4EE4D0AA369}" type="datetimeFigureOut">
              <a:rPr lang="en-US" smtClean="0">
                <a:latin typeface="Arial" panose="020B0604020202020204" pitchFamily="34" charset="0"/>
              </a:rPr>
              <a:t>11/15/19</a:t>
            </a:fld>
            <a:endParaRPr lang="en-US" dirty="0">
              <a:latin typeface="Arial" panose="020B0604020202020204" pitchFamily="34" charset="0"/>
            </a:endParaRPr>
          </a:p>
        </p:txBody>
      </p:sp>
      <p:sp>
        <p:nvSpPr>
          <p:cNvPr id="4" name="Footer Placeholder 3">
            <a:extLst>
              <a:ext uri="{FF2B5EF4-FFF2-40B4-BE49-F238E27FC236}">
                <a16:creationId xmlns:a16="http://schemas.microsoft.com/office/drawing/2014/main" id="{1BD029DD-AFA5-472E-89F8-67AEDFAFA2A6}"/>
              </a:ext>
            </a:extLst>
          </p:cNvPr>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dirty="0">
              <a:latin typeface="Arial" panose="020B0604020202020204" pitchFamily="34" charset="0"/>
            </a:endParaRPr>
          </a:p>
        </p:txBody>
      </p:sp>
      <p:sp>
        <p:nvSpPr>
          <p:cNvPr id="5" name="Slide Number Placeholder 4">
            <a:extLst>
              <a:ext uri="{FF2B5EF4-FFF2-40B4-BE49-F238E27FC236}">
                <a16:creationId xmlns:a16="http://schemas.microsoft.com/office/drawing/2014/main" id="{351223BF-C494-4DD8-9D20-3B045E40F47E}"/>
              </a:ext>
            </a:extLst>
          </p:cNvPr>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9DA4348F-4938-4946-B280-7ABCC998782C}" type="slidenum">
              <a:rPr lang="en-US" smtClean="0">
                <a:latin typeface="Arial" panose="020B0604020202020204" pitchFamily="34" charset="0"/>
              </a:rPr>
              <a:t>‹#›</a:t>
            </a:fld>
            <a:endParaRPr lang="en-US" dirty="0">
              <a:latin typeface="Arial" panose="020B0604020202020204" pitchFamily="34" charset="0"/>
            </a:endParaRPr>
          </a:p>
        </p:txBody>
      </p:sp>
      <p:sp>
        <p:nvSpPr>
          <p:cNvPr id="6" name="Header Placeholder 5">
            <a:extLst>
              <a:ext uri="{FF2B5EF4-FFF2-40B4-BE49-F238E27FC236}">
                <a16:creationId xmlns:a16="http://schemas.microsoft.com/office/drawing/2014/main" id="{A5097A81-29DA-244D-990A-BDFFD62952E7}"/>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de-DE" dirty="0">
              <a:latin typeface="Arial" panose="020B0604020202020204" pitchFamily="34" charset="0"/>
            </a:endParaRPr>
          </a:p>
        </p:txBody>
      </p:sp>
    </p:spTree>
    <p:extLst>
      <p:ext uri="{BB962C8B-B14F-4D97-AF65-F5344CB8AC3E}">
        <p14:creationId xmlns:p14="http://schemas.microsoft.com/office/powerpoint/2010/main" val="2417325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b="0" i="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b="0" i="0">
                <a:latin typeface="Arial" panose="020B0604020202020204" pitchFamily="34" charset="0"/>
              </a:defRPr>
            </a:lvl1pPr>
          </a:lstStyle>
          <a:p>
            <a:fld id="{4521F1B1-2948-4964-AC3D-1666D8DA3892}" type="datetimeFigureOut">
              <a:rPr lang="en-US" smtClean="0"/>
              <a:pPr/>
              <a:t>11/15/19</a:t>
            </a:fld>
            <a:endParaRPr lang="en-US" dirty="0"/>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b="0" i="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b="0" i="0">
                <a:latin typeface="Arial" panose="020B0604020202020204" pitchFamily="34" charset="0"/>
              </a:defRPr>
            </a:lvl1pPr>
          </a:lstStyle>
          <a:p>
            <a:fld id="{293782E6-EDDF-4945-A35F-DD91281D2B01}" type="slidenum">
              <a:rPr lang="en-US" smtClean="0"/>
              <a:pPr/>
              <a:t>‹#›</a:t>
            </a:fld>
            <a:endParaRPr lang="en-US" dirty="0"/>
          </a:p>
        </p:txBody>
      </p:sp>
    </p:spTree>
    <p:extLst>
      <p:ext uri="{BB962C8B-B14F-4D97-AF65-F5344CB8AC3E}">
        <p14:creationId xmlns:p14="http://schemas.microsoft.com/office/powerpoint/2010/main" val="2605434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293782E6-EDDF-4945-A35F-DD91281D2B01}" type="slidenum">
              <a:rPr lang="en-US" smtClean="0"/>
              <a:pPr/>
              <a:t>36</a:t>
            </a:fld>
            <a:endParaRPr lang="en-US" dirty="0"/>
          </a:p>
        </p:txBody>
      </p:sp>
    </p:spTree>
    <p:extLst>
      <p:ext uri="{BB962C8B-B14F-4D97-AF65-F5344CB8AC3E}">
        <p14:creationId xmlns:p14="http://schemas.microsoft.com/office/powerpoint/2010/main" val="3679837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defRPr>
                <a:solidFill>
                  <a:schemeClr val="accent4"/>
                </a:solidFill>
                <a:latin typeface="+mj-lt"/>
              </a:defRPr>
            </a:lvl1pPr>
          </a:lstStyle>
          <a:p>
            <a:r>
              <a:rPr lang="en-US" dirty="0"/>
              <a:t>This is your headline</a:t>
            </a:r>
          </a:p>
        </p:txBody>
      </p:sp>
      <p:sp>
        <p:nvSpPr>
          <p:cNvPr id="5" name="Text Placeholder 4">
            <a:extLst>
              <a:ext uri="{FF2B5EF4-FFF2-40B4-BE49-F238E27FC236}">
                <a16:creationId xmlns:a16="http://schemas.microsoft.com/office/drawing/2014/main" id="{88F1C1EC-8A29-4AA2-9B15-F7B7A375262D}"/>
              </a:ext>
            </a:extLst>
          </p:cNvPr>
          <p:cNvSpPr>
            <a:spLocks noGrp="1"/>
          </p:cNvSpPr>
          <p:nvPr>
            <p:ph type="body" sz="quarter" idx="10" hasCustomPrompt="1"/>
          </p:nvPr>
        </p:nvSpPr>
        <p:spPr>
          <a:xfrm>
            <a:off x="6940550" y="5302250"/>
            <a:ext cx="2927350" cy="1041400"/>
          </a:xfrm>
          <a:prstGeom prst="rect">
            <a:avLst/>
          </a:prstGeom>
        </p:spPr>
        <p:txBody>
          <a:bodyPr lIns="0" tIns="0" rIns="0" bIns="0"/>
          <a:lstStyle>
            <a:lvl1pPr>
              <a:spcBef>
                <a:spcPts val="0"/>
              </a:spcBef>
              <a:spcAft>
                <a:spcPts val="105"/>
              </a:spcAft>
              <a:defRPr b="0" i="0">
                <a:solidFill>
                  <a:schemeClr val="accent4"/>
                </a:solidFill>
                <a:latin typeface="+mj-lt"/>
              </a:defRPr>
            </a:lvl1pPr>
          </a:lstStyle>
          <a:p>
            <a:pPr lvl="0"/>
            <a:r>
              <a:rPr lang="de-DE" dirty="0"/>
              <a:t>Your name, job, date, location</a:t>
            </a:r>
            <a:endParaRPr lang="en-US" dirty="0"/>
          </a:p>
        </p:txBody>
      </p:sp>
    </p:spTree>
    <p:extLst>
      <p:ext uri="{BB962C8B-B14F-4D97-AF65-F5344CB8AC3E}">
        <p14:creationId xmlns:p14="http://schemas.microsoft.com/office/powerpoint/2010/main" val="35664278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346075" y="1390651"/>
            <a:ext cx="4638675" cy="3911600"/>
          </a:xfrm>
        </p:spPr>
        <p:txBody>
          <a:bodyPr anchor="b"/>
          <a:lstStyle>
            <a:lvl1pPr>
              <a:defRPr sz="4000">
                <a:latin typeface="+mj-lt"/>
              </a:defRPr>
            </a:lvl1pPr>
          </a:lstStyle>
          <a:p>
            <a:r>
              <a:rPr lang="en-US" dirty="0"/>
              <a:t>This is your headline</a:t>
            </a:r>
          </a:p>
        </p:txBody>
      </p:sp>
      <p:sp>
        <p:nvSpPr>
          <p:cNvPr id="7" name="Text Placeholder 6">
            <a:extLst>
              <a:ext uri="{FF2B5EF4-FFF2-40B4-BE49-F238E27FC236}">
                <a16:creationId xmlns:a16="http://schemas.microsoft.com/office/drawing/2014/main" id="{75DEEB41-3E46-4C57-B393-F43870F0DBB8}"/>
              </a:ext>
            </a:extLst>
          </p:cNvPr>
          <p:cNvSpPr>
            <a:spLocks noGrp="1"/>
          </p:cNvSpPr>
          <p:nvPr>
            <p:ph type="body" sz="quarter" idx="11" hasCustomPrompt="1"/>
          </p:nvPr>
        </p:nvSpPr>
        <p:spPr>
          <a:xfrm>
            <a:off x="346075" y="5554662"/>
            <a:ext cx="4638675" cy="788987"/>
          </a:xfrm>
          <a:prstGeom prst="rect">
            <a:avLst/>
          </a:prstGeom>
        </p:spPr>
        <p:txBody>
          <a:bodyPr lIns="0" tIns="0" rIns="0" bIns="0"/>
          <a:lstStyle>
            <a:lvl1pPr>
              <a:defRPr b="0" i="0">
                <a:latin typeface="+mj-lt"/>
              </a:defRPr>
            </a:lvl1pPr>
          </a:lstStyle>
          <a:p>
            <a:pPr lvl="0"/>
            <a:r>
              <a:rPr lang="de-DE" dirty="0"/>
              <a:t>Your name, job, date, location...</a:t>
            </a:r>
            <a:endParaRPr lang="en-US" dirty="0"/>
          </a:p>
        </p:txBody>
      </p:sp>
      <p:sp>
        <p:nvSpPr>
          <p:cNvPr id="13" name="Picture Placeholder 12">
            <a:extLst>
              <a:ext uri="{FF2B5EF4-FFF2-40B4-BE49-F238E27FC236}">
                <a16:creationId xmlns:a16="http://schemas.microsoft.com/office/drawing/2014/main" id="{116C2986-5E90-4742-A50B-A37EC04F0C13}"/>
              </a:ext>
            </a:extLst>
          </p:cNvPr>
          <p:cNvSpPr>
            <a:spLocks noGrp="1"/>
          </p:cNvSpPr>
          <p:nvPr>
            <p:ph type="pic" sz="quarter" idx="12"/>
          </p:nvPr>
        </p:nvSpPr>
        <p:spPr>
          <a:xfrm>
            <a:off x="6096000" y="0"/>
            <a:ext cx="6096000" cy="6858000"/>
          </a:xfrm>
          <a:prstGeom prst="rect">
            <a:avLst/>
          </a:prstGeom>
        </p:spPr>
        <p:txBody>
          <a:bodyPr/>
          <a:lstStyle>
            <a:lvl1pPr>
              <a:defRPr sz="1000" b="0" i="0">
                <a:latin typeface="+mj-lt"/>
              </a:defRPr>
            </a:lvl1pPr>
          </a:lstStyle>
          <a:p>
            <a:endParaRPr lang="en-US" dirty="0"/>
          </a:p>
        </p:txBody>
      </p:sp>
    </p:spTree>
    <p:extLst>
      <p:ext uri="{BB962C8B-B14F-4D97-AF65-F5344CB8AC3E}">
        <p14:creationId xmlns:p14="http://schemas.microsoft.com/office/powerpoint/2010/main" val="2195034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Qoute 1">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1325563" y="1390651"/>
            <a:ext cx="9580976" cy="3911600"/>
          </a:xfrm>
        </p:spPr>
        <p:txBody>
          <a:bodyPr anchor="ctr"/>
          <a:lstStyle>
            <a:lvl1pPr>
              <a:defRPr sz="4000">
                <a:solidFill>
                  <a:schemeClr val="accent4"/>
                </a:solidFill>
              </a:defRPr>
            </a:lvl1pPr>
          </a:lstStyle>
          <a:p>
            <a:r>
              <a:rPr lang="en-US" dirty="0"/>
              <a:t>This is your headline</a:t>
            </a:r>
          </a:p>
        </p:txBody>
      </p:sp>
      <p:sp>
        <p:nvSpPr>
          <p:cNvPr id="5" name="Text Placeholder 3">
            <a:extLst>
              <a:ext uri="{FF2B5EF4-FFF2-40B4-BE49-F238E27FC236}">
                <a16:creationId xmlns:a16="http://schemas.microsoft.com/office/drawing/2014/main" id="{8853486D-6482-4146-83FF-7A71CC57B86E}"/>
              </a:ext>
            </a:extLst>
          </p:cNvPr>
          <p:cNvSpPr>
            <a:spLocks noGrp="1"/>
          </p:cNvSpPr>
          <p:nvPr>
            <p:ph type="body" sz="quarter" idx="10" hasCustomPrompt="1"/>
          </p:nvPr>
        </p:nvSpPr>
        <p:spPr>
          <a:xfrm>
            <a:off x="1325563" y="5554663"/>
            <a:ext cx="4637087" cy="788987"/>
          </a:xfrm>
          <a:prstGeom prst="rect">
            <a:avLst/>
          </a:prstGeom>
        </p:spPr>
        <p:txBody>
          <a:bodyPr/>
          <a:lstStyle>
            <a:lvl1pPr marL="0" marR="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sz="2000" b="0" i="0">
                <a:solidFill>
                  <a:schemeClr val="bg2"/>
                </a:solidFill>
                <a:latin typeface="Arial" panose="020B0604020202020204" pitchFamily="34" charset="0"/>
              </a:defRPr>
            </a:lvl1pPr>
          </a:lstStyle>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de-DE" dirty="0"/>
              <a:t>Quote it.</a:t>
            </a:r>
            <a:endParaRPr lang="en-US" dirty="0"/>
          </a:p>
        </p:txBody>
      </p:sp>
    </p:spTree>
    <p:extLst>
      <p:ext uri="{BB962C8B-B14F-4D97-AF65-F5344CB8AC3E}">
        <p14:creationId xmlns:p14="http://schemas.microsoft.com/office/powerpoint/2010/main" val="37705880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oute 2">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1325563" y="1390651"/>
            <a:ext cx="9580976" cy="3911600"/>
          </a:xfrm>
        </p:spPr>
        <p:txBody>
          <a:bodyPr anchor="ctr"/>
          <a:lstStyle>
            <a:lvl1pPr>
              <a:defRPr sz="4000">
                <a:solidFill>
                  <a:schemeClr val="accent6"/>
                </a:solidFill>
              </a:defRPr>
            </a:lvl1pPr>
          </a:lstStyle>
          <a:p>
            <a:r>
              <a:rPr lang="en-US" dirty="0"/>
              <a:t>This is your headline</a:t>
            </a:r>
          </a:p>
        </p:txBody>
      </p:sp>
      <p:sp>
        <p:nvSpPr>
          <p:cNvPr id="4" name="Text Placeholder 3">
            <a:extLst>
              <a:ext uri="{FF2B5EF4-FFF2-40B4-BE49-F238E27FC236}">
                <a16:creationId xmlns:a16="http://schemas.microsoft.com/office/drawing/2014/main" id="{F73ADD1F-8A7B-4783-B119-489E19D922E1}"/>
              </a:ext>
            </a:extLst>
          </p:cNvPr>
          <p:cNvSpPr>
            <a:spLocks noGrp="1"/>
          </p:cNvSpPr>
          <p:nvPr>
            <p:ph type="body" sz="quarter" idx="10" hasCustomPrompt="1"/>
          </p:nvPr>
        </p:nvSpPr>
        <p:spPr>
          <a:xfrm>
            <a:off x="1325563" y="5554663"/>
            <a:ext cx="4637087" cy="788987"/>
          </a:xfrm>
          <a:prstGeom prst="rect">
            <a:avLst/>
          </a:prstGeom>
        </p:spPr>
        <p:txBody>
          <a:bodyPr/>
          <a:lstStyle>
            <a:lvl1pPr marL="0" marR="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sz="2000" b="0" i="0">
                <a:solidFill>
                  <a:schemeClr val="bg2"/>
                </a:solidFill>
                <a:latin typeface="Arial" panose="020B0604020202020204" pitchFamily="34" charset="0"/>
              </a:defRPr>
            </a:lvl1pPr>
          </a:lstStyle>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de-DE" dirty="0"/>
              <a:t>Quote it.</a:t>
            </a:r>
            <a:endParaRPr lang="en-US" dirty="0"/>
          </a:p>
        </p:txBody>
      </p:sp>
    </p:spTree>
    <p:extLst>
      <p:ext uri="{BB962C8B-B14F-4D97-AF65-F5344CB8AC3E}">
        <p14:creationId xmlns:p14="http://schemas.microsoft.com/office/powerpoint/2010/main" val="1523302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oute 3">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1325563" y="1390651"/>
            <a:ext cx="9580976" cy="3911600"/>
          </a:xfrm>
        </p:spPr>
        <p:txBody>
          <a:bodyPr anchor="ctr"/>
          <a:lstStyle>
            <a:lvl1pPr>
              <a:defRPr sz="4000">
                <a:solidFill>
                  <a:schemeClr val="accent3"/>
                </a:solidFill>
              </a:defRPr>
            </a:lvl1pPr>
          </a:lstStyle>
          <a:p>
            <a:r>
              <a:rPr lang="en-US" dirty="0"/>
              <a:t>This is your headline</a:t>
            </a:r>
          </a:p>
        </p:txBody>
      </p:sp>
      <p:sp>
        <p:nvSpPr>
          <p:cNvPr id="4" name="Text Placeholder 3">
            <a:extLst>
              <a:ext uri="{FF2B5EF4-FFF2-40B4-BE49-F238E27FC236}">
                <a16:creationId xmlns:a16="http://schemas.microsoft.com/office/drawing/2014/main" id="{F73ADD1F-8A7B-4783-B119-489E19D922E1}"/>
              </a:ext>
            </a:extLst>
          </p:cNvPr>
          <p:cNvSpPr>
            <a:spLocks noGrp="1"/>
          </p:cNvSpPr>
          <p:nvPr>
            <p:ph type="body" sz="quarter" idx="10" hasCustomPrompt="1"/>
          </p:nvPr>
        </p:nvSpPr>
        <p:spPr>
          <a:xfrm>
            <a:off x="1325563" y="5554663"/>
            <a:ext cx="4637087" cy="788987"/>
          </a:xfrm>
          <a:prstGeom prst="rect">
            <a:avLst/>
          </a:prstGeom>
        </p:spPr>
        <p:txBody>
          <a:bodyPr/>
          <a:lstStyle>
            <a:lvl1pPr marL="0" marR="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sz="2000" b="0" i="0">
                <a:solidFill>
                  <a:schemeClr val="bg2"/>
                </a:solidFill>
                <a:latin typeface="Arial" panose="020B0604020202020204" pitchFamily="34" charset="0"/>
              </a:defRPr>
            </a:lvl1pPr>
          </a:lstStyle>
          <a:p>
            <a:pPr marL="0" marR="0" lvl="0" indent="0" algn="l" defTabSz="914400" rtl="0" eaLnBrk="1" fontAlgn="auto" latinLnBrk="0" hangingPunct="1">
              <a:lnSpc>
                <a:spcPct val="100000"/>
              </a:lnSpc>
              <a:spcBef>
                <a:spcPts val="100"/>
              </a:spcBef>
              <a:spcAft>
                <a:spcPts val="0"/>
              </a:spcAft>
              <a:buClrTx/>
              <a:buSzTx/>
              <a:buFont typeface="Arial" panose="020B0604020202020204" pitchFamily="34" charset="0"/>
              <a:buNone/>
              <a:tabLst/>
              <a:defRPr/>
            </a:pPr>
            <a:r>
              <a:rPr lang="de-DE" dirty="0"/>
              <a:t>Quote it.</a:t>
            </a:r>
          </a:p>
        </p:txBody>
      </p:sp>
    </p:spTree>
    <p:extLst>
      <p:ext uri="{BB962C8B-B14F-4D97-AF65-F5344CB8AC3E}">
        <p14:creationId xmlns:p14="http://schemas.microsoft.com/office/powerpoint/2010/main" val="25440372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genda Divider 1">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5235574" y="3473450"/>
            <a:ext cx="5865813" cy="2081214"/>
          </a:xfrm>
        </p:spPr>
        <p:txBody>
          <a:bodyPr anchor="t"/>
          <a:lstStyle>
            <a:lvl1pPr marL="0" marR="0" indent="0" algn="l" defTabSz="914400" rtl="0" eaLnBrk="1" fontAlgn="auto" latinLnBrk="0" hangingPunct="1">
              <a:lnSpc>
                <a:spcPct val="105000"/>
              </a:lnSpc>
              <a:spcBef>
                <a:spcPct val="0"/>
              </a:spcBef>
              <a:spcAft>
                <a:spcPts val="0"/>
              </a:spcAft>
              <a:buClrTx/>
              <a:buSzTx/>
              <a:buFontTx/>
              <a:buNone/>
              <a:tabLst/>
              <a:defRPr lang="de-DE" smtClean="0">
                <a:solidFill>
                  <a:schemeClr val="accent3"/>
                </a:solidFill>
                <a:effectLst/>
              </a:defRPr>
            </a:lvl1pPr>
          </a:lstStyle>
          <a:p>
            <a:r>
              <a:rPr lang="de-DE" dirty="0"/>
              <a:t>Write </a:t>
            </a:r>
            <a:r>
              <a:rPr lang="de-DE" dirty="0" err="1"/>
              <a:t>your</a:t>
            </a:r>
            <a:r>
              <a:rPr lang="de-DE" dirty="0"/>
              <a:t> </a:t>
            </a:r>
            <a:r>
              <a:rPr lang="de-DE" dirty="0" err="1"/>
              <a:t>agenda</a:t>
            </a:r>
            <a:r>
              <a:rPr lang="de-DE" dirty="0"/>
              <a:t> </a:t>
            </a:r>
            <a:r>
              <a:rPr lang="de-DE" dirty="0" err="1"/>
              <a:t>topic</a:t>
            </a:r>
            <a:r>
              <a:rPr lang="de-DE" dirty="0"/>
              <a:t> </a:t>
            </a:r>
            <a:r>
              <a:rPr lang="de-DE" dirty="0" err="1"/>
              <a:t>here</a:t>
            </a:r>
            <a:endParaRPr lang="de-DE" dirty="0"/>
          </a:p>
        </p:txBody>
      </p:sp>
      <p:sp>
        <p:nvSpPr>
          <p:cNvPr id="6" name="Text Placeholder 5">
            <a:extLst>
              <a:ext uri="{FF2B5EF4-FFF2-40B4-BE49-F238E27FC236}">
                <a16:creationId xmlns:a16="http://schemas.microsoft.com/office/drawing/2014/main" id="{978DC9CC-8D77-474D-964B-1602225116D3}"/>
              </a:ext>
            </a:extLst>
          </p:cNvPr>
          <p:cNvSpPr>
            <a:spLocks noGrp="1"/>
          </p:cNvSpPr>
          <p:nvPr>
            <p:ph type="body" sz="quarter" idx="10" hasCustomPrompt="1"/>
          </p:nvPr>
        </p:nvSpPr>
        <p:spPr>
          <a:xfrm>
            <a:off x="4256088" y="3473450"/>
            <a:ext cx="728662" cy="785813"/>
          </a:xfrm>
          <a:prstGeom prst="rect">
            <a:avLst/>
          </a:prstGeom>
        </p:spPr>
        <p:txBody>
          <a:bodyPr wrap="none" lIns="0" tIns="0" rIns="0" bIns="0"/>
          <a:lstStyle>
            <a:lvl1pPr>
              <a:defRPr sz="3500" b="1" i="0">
                <a:solidFill>
                  <a:schemeClr val="bg2"/>
                </a:solidFill>
                <a:latin typeface="Arial" panose="020B0604020202020204" pitchFamily="34" charset="0"/>
              </a:defRPr>
            </a:lvl1pPr>
          </a:lstStyle>
          <a:p>
            <a:pPr lvl="0"/>
            <a:r>
              <a:rPr lang="de-DE" dirty="0"/>
              <a:t>1.</a:t>
            </a:r>
            <a:endParaRPr lang="en-US" dirty="0"/>
          </a:p>
        </p:txBody>
      </p:sp>
    </p:spTree>
    <p:extLst>
      <p:ext uri="{BB962C8B-B14F-4D97-AF65-F5344CB8AC3E}">
        <p14:creationId xmlns:p14="http://schemas.microsoft.com/office/powerpoint/2010/main" val="983278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Divider 2">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5235574" y="3473450"/>
            <a:ext cx="5865813" cy="2081214"/>
          </a:xfrm>
        </p:spPr>
        <p:txBody>
          <a:bodyPr anchor="t"/>
          <a:lstStyle>
            <a:lvl1pPr marL="0" marR="0" indent="0" algn="l" defTabSz="914400" rtl="0" eaLnBrk="1" fontAlgn="auto" latinLnBrk="0" hangingPunct="1">
              <a:lnSpc>
                <a:spcPct val="105000"/>
              </a:lnSpc>
              <a:spcBef>
                <a:spcPct val="0"/>
              </a:spcBef>
              <a:spcAft>
                <a:spcPts val="0"/>
              </a:spcAft>
              <a:buClrTx/>
              <a:buSzTx/>
              <a:buFontTx/>
              <a:buNone/>
              <a:tabLst/>
              <a:defRPr sz="3500">
                <a:solidFill>
                  <a:schemeClr val="accent5"/>
                </a:solidFill>
              </a:defRPr>
            </a:lvl1pPr>
          </a:lstStyle>
          <a:p>
            <a:r>
              <a:rPr lang="de-DE" dirty="0"/>
              <a:t>Write </a:t>
            </a:r>
            <a:r>
              <a:rPr lang="de-DE" dirty="0" err="1"/>
              <a:t>your</a:t>
            </a:r>
            <a:r>
              <a:rPr lang="de-DE" dirty="0"/>
              <a:t> </a:t>
            </a:r>
            <a:r>
              <a:rPr lang="de-DE" dirty="0" err="1"/>
              <a:t>agenda</a:t>
            </a:r>
            <a:r>
              <a:rPr lang="de-DE" dirty="0"/>
              <a:t> </a:t>
            </a:r>
            <a:r>
              <a:rPr lang="de-DE" dirty="0" err="1"/>
              <a:t>topic</a:t>
            </a:r>
            <a:r>
              <a:rPr lang="de-DE" dirty="0"/>
              <a:t> </a:t>
            </a:r>
            <a:r>
              <a:rPr lang="de-DE" dirty="0" err="1"/>
              <a:t>here</a:t>
            </a:r>
            <a:endParaRPr lang="en-US" dirty="0"/>
          </a:p>
        </p:txBody>
      </p:sp>
      <p:sp>
        <p:nvSpPr>
          <p:cNvPr id="6" name="Text Placeholder 5">
            <a:extLst>
              <a:ext uri="{FF2B5EF4-FFF2-40B4-BE49-F238E27FC236}">
                <a16:creationId xmlns:a16="http://schemas.microsoft.com/office/drawing/2014/main" id="{978DC9CC-8D77-474D-964B-1602225116D3}"/>
              </a:ext>
            </a:extLst>
          </p:cNvPr>
          <p:cNvSpPr>
            <a:spLocks noGrp="1"/>
          </p:cNvSpPr>
          <p:nvPr>
            <p:ph type="body" sz="quarter" idx="10" hasCustomPrompt="1"/>
          </p:nvPr>
        </p:nvSpPr>
        <p:spPr>
          <a:xfrm>
            <a:off x="4256088" y="3473450"/>
            <a:ext cx="728662" cy="785813"/>
          </a:xfrm>
          <a:prstGeom prst="rect">
            <a:avLst/>
          </a:prstGeom>
        </p:spPr>
        <p:txBody>
          <a:bodyPr wrap="none" lIns="0" tIns="0" rIns="0" bIns="0"/>
          <a:lstStyle>
            <a:lvl1pPr>
              <a:defRPr sz="3500" b="1" i="0">
                <a:solidFill>
                  <a:schemeClr val="bg2"/>
                </a:solidFill>
                <a:latin typeface="Arial" panose="020B0604020202020204" pitchFamily="34" charset="0"/>
              </a:defRPr>
            </a:lvl1pPr>
          </a:lstStyle>
          <a:p>
            <a:pPr lvl="0"/>
            <a:r>
              <a:rPr lang="de-DE" dirty="0"/>
              <a:t>1.</a:t>
            </a:r>
            <a:endParaRPr lang="en-US" dirty="0"/>
          </a:p>
        </p:txBody>
      </p:sp>
    </p:spTree>
    <p:extLst>
      <p:ext uri="{BB962C8B-B14F-4D97-AF65-F5344CB8AC3E}">
        <p14:creationId xmlns:p14="http://schemas.microsoft.com/office/powerpoint/2010/main" val="13548271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Divider 3">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5235574" y="3473450"/>
            <a:ext cx="5865813" cy="2081214"/>
          </a:xfrm>
        </p:spPr>
        <p:txBody>
          <a:bodyPr anchor="t"/>
          <a:lstStyle>
            <a:lvl1pPr marL="0" marR="0" indent="0" algn="l" defTabSz="914400" rtl="0" eaLnBrk="1" fontAlgn="auto" latinLnBrk="0" hangingPunct="1">
              <a:lnSpc>
                <a:spcPct val="105000"/>
              </a:lnSpc>
              <a:spcBef>
                <a:spcPct val="0"/>
              </a:spcBef>
              <a:spcAft>
                <a:spcPts val="0"/>
              </a:spcAft>
              <a:buClrTx/>
              <a:buSzTx/>
              <a:buFontTx/>
              <a:buNone/>
              <a:tabLst/>
              <a:defRPr sz="3500">
                <a:solidFill>
                  <a:schemeClr val="accent2"/>
                </a:solidFill>
              </a:defRPr>
            </a:lvl1pPr>
          </a:lstStyle>
          <a:p>
            <a:r>
              <a:rPr lang="en-US" dirty="0"/>
              <a:t>Write your agenda topic here</a:t>
            </a:r>
          </a:p>
        </p:txBody>
      </p:sp>
      <p:sp>
        <p:nvSpPr>
          <p:cNvPr id="6" name="Text Placeholder 5">
            <a:extLst>
              <a:ext uri="{FF2B5EF4-FFF2-40B4-BE49-F238E27FC236}">
                <a16:creationId xmlns:a16="http://schemas.microsoft.com/office/drawing/2014/main" id="{978DC9CC-8D77-474D-964B-1602225116D3}"/>
              </a:ext>
            </a:extLst>
          </p:cNvPr>
          <p:cNvSpPr>
            <a:spLocks noGrp="1"/>
          </p:cNvSpPr>
          <p:nvPr>
            <p:ph type="body" sz="quarter" idx="10" hasCustomPrompt="1"/>
          </p:nvPr>
        </p:nvSpPr>
        <p:spPr>
          <a:xfrm>
            <a:off x="4256088" y="3473450"/>
            <a:ext cx="728662" cy="785813"/>
          </a:xfrm>
          <a:prstGeom prst="rect">
            <a:avLst/>
          </a:prstGeom>
        </p:spPr>
        <p:txBody>
          <a:bodyPr wrap="none" lIns="0" tIns="0" rIns="0" bIns="0"/>
          <a:lstStyle>
            <a:lvl1pPr>
              <a:defRPr sz="3500" b="1" i="0">
                <a:solidFill>
                  <a:schemeClr val="bg2"/>
                </a:solidFill>
                <a:latin typeface="Arial" panose="020B0604020202020204" pitchFamily="34" charset="0"/>
              </a:defRPr>
            </a:lvl1pPr>
          </a:lstStyle>
          <a:p>
            <a:pPr lvl="0"/>
            <a:r>
              <a:rPr lang="de-DE" dirty="0"/>
              <a:t>1.</a:t>
            </a:r>
            <a:endParaRPr lang="en-US" dirty="0"/>
          </a:p>
        </p:txBody>
      </p:sp>
    </p:spTree>
    <p:extLst>
      <p:ext uri="{BB962C8B-B14F-4D97-AF65-F5344CB8AC3E}">
        <p14:creationId xmlns:p14="http://schemas.microsoft.com/office/powerpoint/2010/main" val="1913762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2232E0-52AA-4038-85F8-D3418619994A}"/>
              </a:ext>
            </a:extLst>
          </p:cNvPr>
          <p:cNvSpPr/>
          <p:nvPr userDrawn="1"/>
        </p:nvSpPr>
        <p:spPr>
          <a:xfrm>
            <a:off x="4000501" y="0"/>
            <a:ext cx="81914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a:extLst>
              <a:ext uri="{FF2B5EF4-FFF2-40B4-BE49-F238E27FC236}">
                <a16:creationId xmlns:a16="http://schemas.microsoft.com/office/drawing/2014/main" id="{8E0385AA-9C70-4AAC-A243-3BE08D122C47}"/>
              </a:ext>
            </a:extLst>
          </p:cNvPr>
          <p:cNvSpPr txBox="1">
            <a:spLocks/>
          </p:cNvSpPr>
          <p:nvPr userDrawn="1"/>
        </p:nvSpPr>
        <p:spPr>
          <a:xfrm>
            <a:off x="1" y="1390651"/>
            <a:ext cx="4000500" cy="3911600"/>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4000" b="1" kern="1200">
                <a:solidFill>
                  <a:schemeClr val="accent4"/>
                </a:solidFill>
                <a:latin typeface="Arial" panose="020B0503020202020204" pitchFamily="34" charset="0"/>
                <a:ea typeface="+mj-ea"/>
                <a:cs typeface="+mj-cs"/>
              </a:defRPr>
            </a:lvl1pPr>
          </a:lstStyle>
          <a:p>
            <a:pPr algn="ctr"/>
            <a:r>
              <a:rPr lang="en-US" sz="4000" b="1" i="0" dirty="0">
                <a:solidFill>
                  <a:schemeClr val="accent3"/>
                </a:solidFill>
                <a:latin typeface="+mj-lt"/>
              </a:rPr>
              <a:t>Agenda</a:t>
            </a:r>
          </a:p>
        </p:txBody>
      </p:sp>
      <p:sp>
        <p:nvSpPr>
          <p:cNvPr id="7" name="Text Placeholder 6">
            <a:extLst>
              <a:ext uri="{FF2B5EF4-FFF2-40B4-BE49-F238E27FC236}">
                <a16:creationId xmlns:a16="http://schemas.microsoft.com/office/drawing/2014/main" id="{D20E7257-57F8-A14B-82B8-B73C73460BEF}"/>
              </a:ext>
            </a:extLst>
          </p:cNvPr>
          <p:cNvSpPr>
            <a:spLocks noGrp="1"/>
          </p:cNvSpPr>
          <p:nvPr>
            <p:ph type="body" sz="quarter" idx="10" hasCustomPrompt="1"/>
          </p:nvPr>
        </p:nvSpPr>
        <p:spPr>
          <a:xfrm>
            <a:off x="5235575" y="349250"/>
            <a:ext cx="6600825" cy="5994400"/>
          </a:xfrm>
          <a:prstGeom prst="rect">
            <a:avLst/>
          </a:prstGeom>
        </p:spPr>
        <p:txBody>
          <a:bodyPr anchor="ctr"/>
          <a:lstStyle>
            <a:lvl1pPr marL="514350" indent="-514350">
              <a:buFont typeface="+mj-lt"/>
              <a:buAutoNum type="arabicPeriod"/>
              <a:defRPr sz="3000" b="1" i="0">
                <a:solidFill>
                  <a:schemeClr val="accent4"/>
                </a:solidFill>
                <a:latin typeface="+mj-lt"/>
              </a:defRPr>
            </a:lvl1pPr>
            <a:lvl2pPr marL="457200" indent="0">
              <a:buFont typeface="+mj-lt"/>
              <a:buNone/>
              <a:defRPr sz="3000" b="1">
                <a:solidFill>
                  <a:schemeClr val="accent4"/>
                </a:solidFill>
              </a:defRPr>
            </a:lvl2pPr>
            <a:lvl3pPr marL="914400" indent="0">
              <a:buFont typeface="+mj-lt"/>
              <a:buNone/>
              <a:defRPr sz="3000" b="1">
                <a:solidFill>
                  <a:schemeClr val="accent4"/>
                </a:solidFill>
              </a:defRPr>
            </a:lvl3pPr>
            <a:lvl4pPr marL="1371600" indent="0">
              <a:buFont typeface="+mj-lt"/>
              <a:buNone/>
              <a:defRPr sz="3000" b="1">
                <a:solidFill>
                  <a:schemeClr val="accent4"/>
                </a:solidFill>
              </a:defRPr>
            </a:lvl4pPr>
            <a:lvl5pPr marL="1828800" indent="0">
              <a:buFont typeface="+mj-lt"/>
              <a:buNone/>
              <a:defRPr sz="3000" b="1">
                <a:solidFill>
                  <a:schemeClr val="accent4"/>
                </a:solidFill>
              </a:defRPr>
            </a:lvl5pPr>
          </a:lstStyle>
          <a:p>
            <a:pPr lvl="0"/>
            <a:r>
              <a:rPr lang="en-GB" dirty="0"/>
              <a:t>Add your agenda here</a:t>
            </a:r>
          </a:p>
        </p:txBody>
      </p:sp>
    </p:spTree>
    <p:extLst>
      <p:ext uri="{BB962C8B-B14F-4D97-AF65-F5344CB8AC3E}">
        <p14:creationId xmlns:p14="http://schemas.microsoft.com/office/powerpoint/2010/main" val="3019342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2232E0-52AA-4038-85F8-D3418619994A}"/>
              </a:ext>
            </a:extLst>
          </p:cNvPr>
          <p:cNvSpPr/>
          <p:nvPr userDrawn="1"/>
        </p:nvSpPr>
        <p:spPr>
          <a:xfrm>
            <a:off x="4000501" y="0"/>
            <a:ext cx="8191499"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a:extLst>
              <a:ext uri="{FF2B5EF4-FFF2-40B4-BE49-F238E27FC236}">
                <a16:creationId xmlns:a16="http://schemas.microsoft.com/office/drawing/2014/main" id="{8E0385AA-9C70-4AAC-A243-3BE08D122C47}"/>
              </a:ext>
            </a:extLst>
          </p:cNvPr>
          <p:cNvSpPr txBox="1">
            <a:spLocks/>
          </p:cNvSpPr>
          <p:nvPr userDrawn="1"/>
        </p:nvSpPr>
        <p:spPr>
          <a:xfrm>
            <a:off x="1" y="1390651"/>
            <a:ext cx="4000500" cy="3911600"/>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4000" b="1" kern="1200">
                <a:solidFill>
                  <a:schemeClr val="accent4"/>
                </a:solidFill>
                <a:latin typeface="Arial" panose="020B0503020202020204" pitchFamily="34" charset="0"/>
                <a:ea typeface="+mj-ea"/>
                <a:cs typeface="+mj-cs"/>
              </a:defRPr>
            </a:lvl1pPr>
          </a:lstStyle>
          <a:p>
            <a:pPr algn="ctr"/>
            <a:r>
              <a:rPr lang="en-US" sz="4000" b="1" i="0" dirty="0">
                <a:solidFill>
                  <a:schemeClr val="accent5"/>
                </a:solidFill>
                <a:latin typeface="+mj-lt"/>
              </a:rPr>
              <a:t>Agenda</a:t>
            </a:r>
          </a:p>
        </p:txBody>
      </p:sp>
      <p:sp>
        <p:nvSpPr>
          <p:cNvPr id="6" name="Text Placeholder 6">
            <a:extLst>
              <a:ext uri="{FF2B5EF4-FFF2-40B4-BE49-F238E27FC236}">
                <a16:creationId xmlns:a16="http://schemas.microsoft.com/office/drawing/2014/main" id="{B3D7EEF0-A194-9846-9391-F7E76176F9A0}"/>
              </a:ext>
            </a:extLst>
          </p:cNvPr>
          <p:cNvSpPr>
            <a:spLocks noGrp="1"/>
          </p:cNvSpPr>
          <p:nvPr>
            <p:ph type="body" sz="quarter" idx="10" hasCustomPrompt="1"/>
          </p:nvPr>
        </p:nvSpPr>
        <p:spPr>
          <a:xfrm>
            <a:off x="5235575" y="349250"/>
            <a:ext cx="6600825" cy="5994400"/>
          </a:xfrm>
          <a:prstGeom prst="rect">
            <a:avLst/>
          </a:prstGeom>
        </p:spPr>
        <p:txBody>
          <a:bodyPr anchor="ctr"/>
          <a:lstStyle>
            <a:lvl1pPr marL="514350" indent="-514350">
              <a:buFont typeface="+mj-lt"/>
              <a:buAutoNum type="arabicPeriod"/>
              <a:defRPr sz="3000" b="1" i="0">
                <a:solidFill>
                  <a:schemeClr val="accent6"/>
                </a:solidFill>
                <a:latin typeface="+mj-lt"/>
              </a:defRPr>
            </a:lvl1pPr>
            <a:lvl2pPr marL="457200" indent="0">
              <a:buFont typeface="+mj-lt"/>
              <a:buNone/>
              <a:defRPr sz="3000" b="1">
                <a:solidFill>
                  <a:schemeClr val="accent4"/>
                </a:solidFill>
              </a:defRPr>
            </a:lvl2pPr>
            <a:lvl3pPr marL="914400" indent="0">
              <a:buFont typeface="+mj-lt"/>
              <a:buNone/>
              <a:defRPr sz="3000" b="1">
                <a:solidFill>
                  <a:schemeClr val="accent4"/>
                </a:solidFill>
              </a:defRPr>
            </a:lvl3pPr>
            <a:lvl4pPr marL="1371600" indent="0">
              <a:buFont typeface="+mj-lt"/>
              <a:buNone/>
              <a:defRPr sz="3000" b="1">
                <a:solidFill>
                  <a:schemeClr val="accent4"/>
                </a:solidFill>
              </a:defRPr>
            </a:lvl4pPr>
            <a:lvl5pPr marL="1828800" indent="0">
              <a:buFont typeface="+mj-lt"/>
              <a:buNone/>
              <a:defRPr sz="3000" b="1">
                <a:solidFill>
                  <a:schemeClr val="accent4"/>
                </a:solidFill>
              </a:defRPr>
            </a:lvl5pPr>
          </a:lstStyle>
          <a:p>
            <a:pPr lvl="0"/>
            <a:r>
              <a:rPr lang="en-GB" dirty="0"/>
              <a:t>Add your agenda here</a:t>
            </a:r>
          </a:p>
        </p:txBody>
      </p:sp>
    </p:spTree>
    <p:extLst>
      <p:ext uri="{BB962C8B-B14F-4D97-AF65-F5344CB8AC3E}">
        <p14:creationId xmlns:p14="http://schemas.microsoft.com/office/powerpoint/2010/main" val="13250356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3">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2232E0-52AA-4038-85F8-D3418619994A}"/>
              </a:ext>
            </a:extLst>
          </p:cNvPr>
          <p:cNvSpPr/>
          <p:nvPr userDrawn="1"/>
        </p:nvSpPr>
        <p:spPr>
          <a:xfrm>
            <a:off x="4000501" y="0"/>
            <a:ext cx="81914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5" name="Title 1">
            <a:extLst>
              <a:ext uri="{FF2B5EF4-FFF2-40B4-BE49-F238E27FC236}">
                <a16:creationId xmlns:a16="http://schemas.microsoft.com/office/drawing/2014/main" id="{8E0385AA-9C70-4AAC-A243-3BE08D122C47}"/>
              </a:ext>
            </a:extLst>
          </p:cNvPr>
          <p:cNvSpPr txBox="1">
            <a:spLocks/>
          </p:cNvSpPr>
          <p:nvPr userDrawn="1"/>
        </p:nvSpPr>
        <p:spPr>
          <a:xfrm>
            <a:off x="1" y="1390651"/>
            <a:ext cx="4000500" cy="3911600"/>
          </a:xfrm>
          <a:prstGeom prst="rect">
            <a:avLst/>
          </a:prstGeom>
        </p:spPr>
        <p:txBody>
          <a:bodyPr vert="horz" lIns="0" tIns="0" rIns="0" bIns="0" rtlCol="0" anchor="ctr">
            <a:noAutofit/>
          </a:bodyPr>
          <a:lstStyle>
            <a:lvl1pPr algn="ctr" defTabSz="914400" rtl="0" eaLnBrk="1" latinLnBrk="0" hangingPunct="1">
              <a:lnSpc>
                <a:spcPct val="90000"/>
              </a:lnSpc>
              <a:spcBef>
                <a:spcPct val="0"/>
              </a:spcBef>
              <a:buNone/>
              <a:defRPr sz="4000" b="1" kern="1200">
                <a:solidFill>
                  <a:schemeClr val="accent4"/>
                </a:solidFill>
                <a:latin typeface="Arial" panose="020B0503020202020204" pitchFamily="34" charset="0"/>
                <a:ea typeface="+mj-ea"/>
                <a:cs typeface="+mj-cs"/>
              </a:defRPr>
            </a:lvl1pPr>
          </a:lstStyle>
          <a:p>
            <a:pPr algn="ctr"/>
            <a:r>
              <a:rPr lang="en-US" sz="4000" b="1" i="0" dirty="0">
                <a:solidFill>
                  <a:schemeClr val="accent3"/>
                </a:solidFill>
                <a:latin typeface="+mj-lt"/>
              </a:rPr>
              <a:t>Agenda</a:t>
            </a:r>
          </a:p>
        </p:txBody>
      </p:sp>
      <p:sp>
        <p:nvSpPr>
          <p:cNvPr id="6" name="Text Placeholder 6">
            <a:extLst>
              <a:ext uri="{FF2B5EF4-FFF2-40B4-BE49-F238E27FC236}">
                <a16:creationId xmlns:a16="http://schemas.microsoft.com/office/drawing/2014/main" id="{19C46425-3701-5448-8364-9B5C6CA1AF7F}"/>
              </a:ext>
            </a:extLst>
          </p:cNvPr>
          <p:cNvSpPr>
            <a:spLocks noGrp="1"/>
          </p:cNvSpPr>
          <p:nvPr>
            <p:ph type="body" sz="quarter" idx="10" hasCustomPrompt="1"/>
          </p:nvPr>
        </p:nvSpPr>
        <p:spPr>
          <a:xfrm>
            <a:off x="5235575" y="349250"/>
            <a:ext cx="6600825" cy="5994400"/>
          </a:xfrm>
          <a:prstGeom prst="rect">
            <a:avLst/>
          </a:prstGeom>
        </p:spPr>
        <p:txBody>
          <a:bodyPr anchor="ctr"/>
          <a:lstStyle>
            <a:lvl1pPr marL="514350" indent="-514350">
              <a:buFont typeface="+mj-lt"/>
              <a:buAutoNum type="arabicPeriod"/>
              <a:defRPr sz="3000" b="1" i="0">
                <a:solidFill>
                  <a:schemeClr val="accent3"/>
                </a:solidFill>
                <a:latin typeface="+mj-lt"/>
              </a:defRPr>
            </a:lvl1pPr>
            <a:lvl2pPr marL="457200" indent="0">
              <a:buFont typeface="+mj-lt"/>
              <a:buNone/>
              <a:defRPr sz="3000" b="1">
                <a:solidFill>
                  <a:schemeClr val="accent4"/>
                </a:solidFill>
              </a:defRPr>
            </a:lvl2pPr>
            <a:lvl3pPr marL="914400" indent="0">
              <a:buFont typeface="+mj-lt"/>
              <a:buNone/>
              <a:defRPr sz="3000" b="1">
                <a:solidFill>
                  <a:schemeClr val="accent4"/>
                </a:solidFill>
              </a:defRPr>
            </a:lvl3pPr>
            <a:lvl4pPr marL="1371600" indent="0">
              <a:buFont typeface="+mj-lt"/>
              <a:buNone/>
              <a:defRPr sz="3000" b="1">
                <a:solidFill>
                  <a:schemeClr val="accent4"/>
                </a:solidFill>
              </a:defRPr>
            </a:lvl4pPr>
            <a:lvl5pPr marL="1828800" indent="0">
              <a:buFont typeface="+mj-lt"/>
              <a:buNone/>
              <a:defRPr sz="3000" b="1">
                <a:solidFill>
                  <a:schemeClr val="accent4"/>
                </a:solidFill>
              </a:defRPr>
            </a:lvl5pPr>
          </a:lstStyle>
          <a:p>
            <a:pPr lvl="0"/>
            <a:r>
              <a:rPr lang="en-GB" dirty="0"/>
              <a:t>Add your agenda here</a:t>
            </a:r>
          </a:p>
        </p:txBody>
      </p:sp>
    </p:spTree>
    <p:extLst>
      <p:ext uri="{BB962C8B-B14F-4D97-AF65-F5344CB8AC3E}">
        <p14:creationId xmlns:p14="http://schemas.microsoft.com/office/powerpoint/2010/main" val="573056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10235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defRPr>
                <a:solidFill>
                  <a:schemeClr val="accent6"/>
                </a:solidFill>
                <a:latin typeface="+mj-lt"/>
              </a:defRPr>
            </a:lvl1pPr>
          </a:lstStyle>
          <a:p>
            <a:r>
              <a:rPr lang="en-US" dirty="0"/>
              <a:t>This is your headline</a:t>
            </a:r>
          </a:p>
        </p:txBody>
      </p:sp>
      <p:sp>
        <p:nvSpPr>
          <p:cNvPr id="5" name="Text Placeholder 4">
            <a:extLst>
              <a:ext uri="{FF2B5EF4-FFF2-40B4-BE49-F238E27FC236}">
                <a16:creationId xmlns:a16="http://schemas.microsoft.com/office/drawing/2014/main" id="{88F1C1EC-8A29-4AA2-9B15-F7B7A375262D}"/>
              </a:ext>
            </a:extLst>
          </p:cNvPr>
          <p:cNvSpPr>
            <a:spLocks noGrp="1"/>
          </p:cNvSpPr>
          <p:nvPr>
            <p:ph type="body" sz="quarter" idx="10" hasCustomPrompt="1"/>
          </p:nvPr>
        </p:nvSpPr>
        <p:spPr>
          <a:xfrm>
            <a:off x="6940550" y="5302250"/>
            <a:ext cx="2927350" cy="1041400"/>
          </a:xfrm>
          <a:prstGeom prst="rect">
            <a:avLst/>
          </a:prstGeom>
        </p:spPr>
        <p:txBody>
          <a:bodyPr lIns="0" tIns="0" rIns="0" bIns="0"/>
          <a:lstStyle>
            <a:lvl1pPr>
              <a:defRPr b="0" i="0">
                <a:solidFill>
                  <a:schemeClr val="accent6"/>
                </a:solidFill>
                <a:latin typeface="+mj-lt"/>
              </a:defRPr>
            </a:lvl1pPr>
          </a:lstStyle>
          <a:p>
            <a:pPr lvl="0"/>
            <a:r>
              <a:rPr lang="de-DE" dirty="0"/>
              <a:t>Your name, job, date, location</a:t>
            </a:r>
            <a:endParaRPr lang="en-US" dirty="0"/>
          </a:p>
        </p:txBody>
      </p:sp>
    </p:spTree>
    <p:extLst>
      <p:ext uri="{BB962C8B-B14F-4D97-AF65-F5344CB8AC3E}">
        <p14:creationId xmlns:p14="http://schemas.microsoft.com/office/powerpoint/2010/main" val="5950286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eadline up_headlin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Tree>
    <p:extLst>
      <p:ext uri="{BB962C8B-B14F-4D97-AF65-F5344CB8AC3E}">
        <p14:creationId xmlns:p14="http://schemas.microsoft.com/office/powerpoint/2010/main" val="4289241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eadline up_text+char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p:nvPr>
        </p:nvSpPr>
        <p:spPr>
          <a:xfrm>
            <a:off x="346075" y="2861734"/>
            <a:ext cx="3654425" cy="3481916"/>
          </a:xfrm>
          <a:prstGeom prst="rect">
            <a:avLst/>
          </a:prstGeom>
        </p:spPr>
        <p:txBody>
          <a:bodyPr lIns="0" tIns="0" rIns="0" bIns="0"/>
          <a:lstStyle>
            <a:lvl1pPr marL="0" indent="0">
              <a:lnSpc>
                <a:spcPct val="100000"/>
              </a:lnSpc>
              <a:buNone/>
              <a:defRPr sz="1200" b="0" i="0">
                <a:latin typeface="Arial" panose="020B0604020202020204" pitchFamily="34" charset="0"/>
              </a:defRPr>
            </a:lvl1pPr>
            <a:lvl2pPr marL="457200" indent="0">
              <a:lnSpc>
                <a:spcPct val="100000"/>
              </a:lnSpc>
              <a:buNone/>
              <a:defRPr sz="1200" b="0" i="0">
                <a:latin typeface="Arial" panose="020B0604020202020204" pitchFamily="34" charset="0"/>
              </a:defRPr>
            </a:lvl2pPr>
            <a:lvl3pPr marL="914400" indent="0">
              <a:lnSpc>
                <a:spcPct val="100000"/>
              </a:lnSpc>
              <a:buNone/>
              <a:defRPr sz="1200" b="0" i="0">
                <a:latin typeface="Arial" panose="020B0604020202020204" pitchFamily="34" charset="0"/>
              </a:defRPr>
            </a:lvl3pPr>
            <a:lvl4pPr marL="1371600" indent="0">
              <a:lnSpc>
                <a:spcPct val="100000"/>
              </a:lnSpc>
              <a:buNone/>
              <a:defRPr sz="1200" b="0" i="0">
                <a:latin typeface="Arial" panose="020B0604020202020204" pitchFamily="34" charset="0"/>
              </a:defRPr>
            </a:lvl4pPr>
            <a:lvl5pPr marL="1828800" indent="0">
              <a:lnSpc>
                <a:spcPct val="100000"/>
              </a:lnSpc>
              <a:buNone/>
              <a:defRPr sz="1200" b="0" i="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5" name="Text Placeholder 6">
            <a:extLst>
              <a:ext uri="{FF2B5EF4-FFF2-40B4-BE49-F238E27FC236}">
                <a16:creationId xmlns:a16="http://schemas.microsoft.com/office/drawing/2014/main" id="{7C945944-B09D-45B8-A184-F770F073E77D}"/>
              </a:ext>
            </a:extLst>
          </p:cNvPr>
          <p:cNvSpPr>
            <a:spLocks noGrp="1"/>
          </p:cNvSpPr>
          <p:nvPr>
            <p:ph type="body" sz="quarter" idx="13" hasCustomPrompt="1"/>
          </p:nvPr>
        </p:nvSpPr>
        <p:spPr>
          <a:xfrm>
            <a:off x="346075" y="2178050"/>
            <a:ext cx="3654425" cy="528637"/>
          </a:xfrm>
          <a:prstGeom prst="rect">
            <a:avLst/>
          </a:prstGeom>
        </p:spPr>
        <p:txBody>
          <a:bodyPr lIns="0" tIns="0" rIns="0" bIns="0" anchor="b"/>
          <a:lstStyle>
            <a:lvl1pPr marL="0" indent="0">
              <a:lnSpc>
                <a:spcPct val="105000"/>
              </a:lnSpc>
              <a:buNone/>
              <a:defRPr sz="1500" b="1" i="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This can be a headline to your content </a:t>
            </a:r>
          </a:p>
        </p:txBody>
      </p:sp>
      <p:sp>
        <p:nvSpPr>
          <p:cNvPr id="3" name="Chart Placeholder 2">
            <a:extLst>
              <a:ext uri="{FF2B5EF4-FFF2-40B4-BE49-F238E27FC236}">
                <a16:creationId xmlns:a16="http://schemas.microsoft.com/office/drawing/2014/main" id="{A1B43D6C-3F2F-485C-B20C-901F1611A69A}"/>
              </a:ext>
            </a:extLst>
          </p:cNvPr>
          <p:cNvSpPr>
            <a:spLocks noGrp="1"/>
          </p:cNvSpPr>
          <p:nvPr>
            <p:ph type="chart" sz="quarter" idx="14"/>
          </p:nvPr>
        </p:nvSpPr>
        <p:spPr>
          <a:xfrm>
            <a:off x="4256088" y="2178050"/>
            <a:ext cx="7580312" cy="4165600"/>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36075084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line up_char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349252"/>
            <a:ext cx="9780588" cy="465758"/>
          </a:xfrm>
        </p:spPr>
        <p:txBody>
          <a:bodyPr/>
          <a:lstStyle>
            <a:lvl1pPr>
              <a:defRPr/>
            </a:lvl1pPr>
          </a:lstStyle>
          <a:p>
            <a:r>
              <a:rPr lang="en-US" dirty="0"/>
              <a:t>This is your headline</a:t>
            </a:r>
          </a:p>
        </p:txBody>
      </p:sp>
      <p:sp>
        <p:nvSpPr>
          <p:cNvPr id="3" name="Chart Placeholder 2">
            <a:extLst>
              <a:ext uri="{FF2B5EF4-FFF2-40B4-BE49-F238E27FC236}">
                <a16:creationId xmlns:a16="http://schemas.microsoft.com/office/drawing/2014/main" id="{A1B43D6C-3F2F-485C-B20C-901F1611A69A}"/>
              </a:ext>
            </a:extLst>
          </p:cNvPr>
          <p:cNvSpPr>
            <a:spLocks noGrp="1"/>
          </p:cNvSpPr>
          <p:nvPr>
            <p:ph type="chart" sz="quarter" idx="14"/>
          </p:nvPr>
        </p:nvSpPr>
        <p:spPr>
          <a:xfrm>
            <a:off x="346075" y="2178050"/>
            <a:ext cx="11490325" cy="4165600"/>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6" name="Text Placeholder 13">
            <a:extLst>
              <a:ext uri="{FF2B5EF4-FFF2-40B4-BE49-F238E27FC236}">
                <a16:creationId xmlns:a16="http://schemas.microsoft.com/office/drawing/2014/main" id="{04242859-1F6E-45EB-BE15-0E66D68203D3}"/>
              </a:ext>
            </a:extLst>
          </p:cNvPr>
          <p:cNvSpPr>
            <a:spLocks noGrp="1"/>
          </p:cNvSpPr>
          <p:nvPr>
            <p:ph type="body" sz="quarter" idx="12"/>
          </p:nvPr>
        </p:nvSpPr>
        <p:spPr>
          <a:xfrm>
            <a:off x="346075" y="941526"/>
            <a:ext cx="7573963" cy="550792"/>
          </a:xfrm>
          <a:prstGeom prst="rect">
            <a:avLst/>
          </a:prstGeom>
        </p:spPr>
        <p:txBody>
          <a:bodyPr lIns="0" tIns="0" rIns="0" bIns="0"/>
          <a:lstStyle>
            <a:lvl1pPr marL="0" indent="0">
              <a:lnSpc>
                <a:spcPct val="105000"/>
              </a:lnSpc>
              <a:buNone/>
              <a:defRPr sz="1500" b="0" i="0">
                <a:latin typeface="Arial" panose="020B0604020202020204" pitchFamily="34" charset="0"/>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Edit Master text styles</a:t>
            </a:r>
          </a:p>
        </p:txBody>
      </p:sp>
    </p:spTree>
    <p:extLst>
      <p:ext uri="{BB962C8B-B14F-4D97-AF65-F5344CB8AC3E}">
        <p14:creationId xmlns:p14="http://schemas.microsoft.com/office/powerpoint/2010/main" val="15106213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up_chart+char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349252"/>
            <a:ext cx="9780588" cy="465758"/>
          </a:xfrm>
        </p:spPr>
        <p:txBody>
          <a:bodyPr/>
          <a:lstStyle>
            <a:lvl1pPr>
              <a:defRPr/>
            </a:lvl1pPr>
          </a:lstStyle>
          <a:p>
            <a:r>
              <a:rPr lang="en-US" dirty="0"/>
              <a:t>This is your headline</a:t>
            </a:r>
          </a:p>
        </p:txBody>
      </p:sp>
      <p:sp>
        <p:nvSpPr>
          <p:cNvPr id="3" name="Chart Placeholder 2">
            <a:extLst>
              <a:ext uri="{FF2B5EF4-FFF2-40B4-BE49-F238E27FC236}">
                <a16:creationId xmlns:a16="http://schemas.microsoft.com/office/drawing/2014/main" id="{A1B43D6C-3F2F-485C-B20C-901F1611A69A}"/>
              </a:ext>
            </a:extLst>
          </p:cNvPr>
          <p:cNvSpPr>
            <a:spLocks noGrp="1"/>
          </p:cNvSpPr>
          <p:nvPr>
            <p:ph type="chart" sz="quarter" idx="14"/>
          </p:nvPr>
        </p:nvSpPr>
        <p:spPr>
          <a:xfrm>
            <a:off x="346075" y="2178050"/>
            <a:ext cx="5616575" cy="4165600"/>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6" name="Text Placeholder 13">
            <a:extLst>
              <a:ext uri="{FF2B5EF4-FFF2-40B4-BE49-F238E27FC236}">
                <a16:creationId xmlns:a16="http://schemas.microsoft.com/office/drawing/2014/main" id="{04242859-1F6E-45EB-BE15-0E66D68203D3}"/>
              </a:ext>
            </a:extLst>
          </p:cNvPr>
          <p:cNvSpPr>
            <a:spLocks noGrp="1"/>
          </p:cNvSpPr>
          <p:nvPr>
            <p:ph type="body" sz="quarter" idx="12"/>
          </p:nvPr>
        </p:nvSpPr>
        <p:spPr>
          <a:xfrm>
            <a:off x="346075" y="941526"/>
            <a:ext cx="7573963" cy="550792"/>
          </a:xfrm>
          <a:prstGeom prst="rect">
            <a:avLst/>
          </a:prstGeom>
        </p:spPr>
        <p:txBody>
          <a:bodyPr lIns="0" tIns="0" rIns="0" bIns="0"/>
          <a:lstStyle>
            <a:lvl1pPr marL="0" indent="0">
              <a:lnSpc>
                <a:spcPct val="105000"/>
              </a:lnSpc>
              <a:buNone/>
              <a:defRPr sz="1500" b="0" i="0">
                <a:latin typeface="Arial" panose="020B0604020202020204" pitchFamily="34" charset="0"/>
              </a:defRPr>
            </a:lvl1pPr>
            <a:lvl2pPr marL="457200" indent="0">
              <a:buNone/>
              <a:defRPr sz="1500"/>
            </a:lvl2pPr>
            <a:lvl3pPr marL="914400" indent="0">
              <a:buNone/>
              <a:defRPr sz="1500"/>
            </a:lvl3pPr>
            <a:lvl4pPr marL="1371600" indent="0">
              <a:buNone/>
              <a:defRPr sz="1500"/>
            </a:lvl4pPr>
            <a:lvl5pPr marL="1828800" indent="0">
              <a:buNone/>
              <a:defRPr sz="1500"/>
            </a:lvl5pPr>
          </a:lstStyle>
          <a:p>
            <a:pPr lvl="0"/>
            <a:r>
              <a:rPr lang="en-US" dirty="0"/>
              <a:t>Edit Master text styles</a:t>
            </a:r>
          </a:p>
        </p:txBody>
      </p:sp>
      <p:sp>
        <p:nvSpPr>
          <p:cNvPr id="5" name="Chart Placeholder 2">
            <a:extLst>
              <a:ext uri="{FF2B5EF4-FFF2-40B4-BE49-F238E27FC236}">
                <a16:creationId xmlns:a16="http://schemas.microsoft.com/office/drawing/2014/main" id="{70AC5AE9-3F3D-42D8-8D65-773107D8F0CC}"/>
              </a:ext>
            </a:extLst>
          </p:cNvPr>
          <p:cNvSpPr>
            <a:spLocks noGrp="1"/>
          </p:cNvSpPr>
          <p:nvPr>
            <p:ph type="chart" sz="quarter" idx="15"/>
          </p:nvPr>
        </p:nvSpPr>
        <p:spPr>
          <a:xfrm>
            <a:off x="6223414" y="2178050"/>
            <a:ext cx="5616575" cy="4165600"/>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13623843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up_bulletlis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5" name="Text Placeholder 13">
            <a:extLst>
              <a:ext uri="{FF2B5EF4-FFF2-40B4-BE49-F238E27FC236}">
                <a16:creationId xmlns:a16="http://schemas.microsoft.com/office/drawing/2014/main" id="{622A3F23-38F4-4E48-871B-D71DE41461A8}"/>
              </a:ext>
            </a:extLst>
          </p:cNvPr>
          <p:cNvSpPr>
            <a:spLocks noGrp="1"/>
          </p:cNvSpPr>
          <p:nvPr>
            <p:ph type="body" sz="quarter" idx="12" hasCustomPrompt="1"/>
          </p:nvPr>
        </p:nvSpPr>
        <p:spPr>
          <a:xfrm>
            <a:off x="346075" y="2427288"/>
            <a:ext cx="3654425" cy="3916362"/>
          </a:xfrm>
          <a:prstGeom prst="rect">
            <a:avLst/>
          </a:prstGeom>
        </p:spPr>
        <p:txBody>
          <a:bodyPr lIns="0" tIns="0" rIns="0" bIns="0"/>
          <a:lstStyle>
            <a:lvl1pPr>
              <a:lnSpc>
                <a:spcPct val="100000"/>
              </a:lnSpc>
              <a:defRPr sz="1500" b="0" i="0">
                <a:latin typeface="Arial" panose="020B0604020202020204" pitchFamily="34" charset="0"/>
              </a:defRPr>
            </a:lvl1pPr>
            <a:lvl2pPr>
              <a:lnSpc>
                <a:spcPct val="100000"/>
              </a:lnSpc>
              <a:defRPr sz="1500" b="0" i="0">
                <a:latin typeface="Arial" panose="020B0604020202020204" pitchFamily="34" charset="0"/>
              </a:defRPr>
            </a:lvl2pPr>
            <a:lvl3pPr>
              <a:lnSpc>
                <a:spcPct val="100000"/>
              </a:lnSpc>
              <a:defRPr sz="1500" b="0" i="0">
                <a:latin typeface="Arial" panose="020B0604020202020204" pitchFamily="34" charset="0"/>
              </a:defRPr>
            </a:lvl3pPr>
            <a:lvl4pPr>
              <a:lnSpc>
                <a:spcPct val="100000"/>
              </a:lnSpc>
              <a:defRPr sz="1500" b="0" i="0">
                <a:latin typeface="Arial" panose="020B0604020202020204" pitchFamily="34" charset="0"/>
              </a:defRPr>
            </a:lvl4pPr>
            <a:lvl5pPr>
              <a:lnSpc>
                <a:spcPct val="100000"/>
              </a:lnSpc>
              <a:defRPr sz="1500" b="0" i="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768419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line up_bulletlist+bulletlis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346075" y="2427288"/>
            <a:ext cx="3654425" cy="3916362"/>
          </a:xfrm>
          <a:prstGeom prst="rect">
            <a:avLst/>
          </a:prstGeom>
        </p:spPr>
        <p:txBody>
          <a:bodyPr lIns="0" tIns="0" rIns="0" bIns="0"/>
          <a:lstStyle>
            <a:lvl1pPr>
              <a:lnSpc>
                <a:spcPct val="100000"/>
              </a:lnSpc>
              <a:defRPr sz="1500" b="0" i="0">
                <a:latin typeface="Arial" panose="020B0604020202020204" pitchFamily="34" charset="0"/>
              </a:defRPr>
            </a:lvl1pPr>
            <a:lvl2pPr>
              <a:lnSpc>
                <a:spcPct val="100000"/>
              </a:lnSpc>
              <a:defRPr sz="1500" b="0" i="0">
                <a:latin typeface="Arial" panose="020B0604020202020204" pitchFamily="34" charset="0"/>
              </a:defRPr>
            </a:lvl2pPr>
            <a:lvl3pPr>
              <a:lnSpc>
                <a:spcPct val="100000"/>
              </a:lnSpc>
              <a:defRPr sz="1500" b="0" i="0">
                <a:latin typeface="Arial" panose="020B0604020202020204" pitchFamily="34" charset="0"/>
              </a:defRPr>
            </a:lvl3pPr>
            <a:lvl4pPr>
              <a:lnSpc>
                <a:spcPct val="100000"/>
              </a:lnSpc>
              <a:defRPr sz="1500" b="0" i="0">
                <a:latin typeface="Arial" panose="020B0604020202020204" pitchFamily="34" charset="0"/>
              </a:defRPr>
            </a:lvl4pPr>
            <a:lvl5pPr>
              <a:lnSpc>
                <a:spcPct val="100000"/>
              </a:lnSpc>
              <a:defRPr sz="1500" b="0" i="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4" name="Text Placeholder 13">
            <a:extLst>
              <a:ext uri="{FF2B5EF4-FFF2-40B4-BE49-F238E27FC236}">
                <a16:creationId xmlns:a16="http://schemas.microsoft.com/office/drawing/2014/main" id="{66D27949-AEFE-4976-BD31-24B21B8523DB}"/>
              </a:ext>
            </a:extLst>
          </p:cNvPr>
          <p:cNvSpPr>
            <a:spLocks noGrp="1"/>
          </p:cNvSpPr>
          <p:nvPr>
            <p:ph type="body" sz="quarter" idx="13" hasCustomPrompt="1"/>
          </p:nvPr>
        </p:nvSpPr>
        <p:spPr>
          <a:xfrm>
            <a:off x="4268787" y="2427288"/>
            <a:ext cx="3654425" cy="3916362"/>
          </a:xfrm>
          <a:prstGeom prst="rect">
            <a:avLst/>
          </a:prstGeom>
        </p:spPr>
        <p:txBody>
          <a:bodyPr lIns="0" tIns="0" rIns="0" bIns="0"/>
          <a:lstStyle>
            <a:lvl1pPr>
              <a:lnSpc>
                <a:spcPct val="100000"/>
              </a:lnSpc>
              <a:defRPr sz="1500" b="0" i="0">
                <a:latin typeface="Arial" panose="020B0604020202020204" pitchFamily="34" charset="0"/>
              </a:defRPr>
            </a:lvl1pPr>
            <a:lvl2pPr>
              <a:lnSpc>
                <a:spcPct val="100000"/>
              </a:lnSpc>
              <a:defRPr sz="1500" b="0" i="0">
                <a:latin typeface="Arial" panose="020B0604020202020204" pitchFamily="34" charset="0"/>
              </a:defRPr>
            </a:lvl2pPr>
            <a:lvl3pPr>
              <a:lnSpc>
                <a:spcPct val="100000"/>
              </a:lnSpc>
              <a:defRPr sz="1500" b="0" i="0">
                <a:latin typeface="Arial" panose="020B0604020202020204" pitchFamily="34" charset="0"/>
              </a:defRPr>
            </a:lvl3pPr>
            <a:lvl4pPr>
              <a:lnSpc>
                <a:spcPct val="100000"/>
              </a:lnSpc>
              <a:defRPr sz="1500" b="0" i="0">
                <a:latin typeface="Arial" panose="020B0604020202020204" pitchFamily="34" charset="0"/>
              </a:defRPr>
            </a:lvl4pPr>
            <a:lvl5pPr>
              <a:lnSpc>
                <a:spcPct val="100000"/>
              </a:lnSpc>
              <a:defRPr sz="1500" b="0" i="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39460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line up_imag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Picture Placeholder 2">
            <a:extLst>
              <a:ext uri="{FF2B5EF4-FFF2-40B4-BE49-F238E27FC236}">
                <a16:creationId xmlns:a16="http://schemas.microsoft.com/office/drawing/2014/main" id="{D87BC1CD-42AD-4148-B574-E1994038ED8E}"/>
              </a:ext>
            </a:extLst>
          </p:cNvPr>
          <p:cNvSpPr>
            <a:spLocks noGrp="1"/>
          </p:cNvSpPr>
          <p:nvPr>
            <p:ph type="pic" sz="quarter" idx="10"/>
          </p:nvPr>
        </p:nvSpPr>
        <p:spPr>
          <a:xfrm>
            <a:off x="0" y="1390650"/>
            <a:ext cx="12192000" cy="5467350"/>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34598695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line up_text+image">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p:nvPr>
        </p:nvSpPr>
        <p:spPr>
          <a:xfrm>
            <a:off x="346075" y="2928730"/>
            <a:ext cx="3654425" cy="3414919"/>
          </a:xfrm>
          <a:prstGeom prst="rect">
            <a:avLst/>
          </a:prstGeom>
        </p:spPr>
        <p:txBody>
          <a:bodyPr lIns="0" tIns="0" rIns="0" bIns="0"/>
          <a:lstStyle>
            <a:lvl1pPr marL="0" indent="0">
              <a:buNone/>
              <a:defRPr sz="1200" b="0" i="0">
                <a:latin typeface="Arial" panose="020B0604020202020204" pitchFamily="34" charset="0"/>
              </a:defRPr>
            </a:lvl1pPr>
            <a:lvl2pPr marL="457200" indent="0">
              <a:buNone/>
              <a:defRPr sz="1200" b="0" i="0">
                <a:latin typeface="Arial" panose="020B0604020202020204" pitchFamily="34" charset="0"/>
              </a:defRPr>
            </a:lvl2pPr>
            <a:lvl3pPr marL="914400" indent="0">
              <a:buNone/>
              <a:defRPr sz="1200" b="0" i="0">
                <a:latin typeface="Arial" panose="020B0604020202020204" pitchFamily="34" charset="0"/>
              </a:defRPr>
            </a:lvl3pPr>
            <a:lvl4pPr marL="1371600" indent="0">
              <a:buNone/>
              <a:defRPr sz="1200" b="0" i="0">
                <a:latin typeface="Arial" panose="020B0604020202020204" pitchFamily="34" charset="0"/>
              </a:defRPr>
            </a:lvl4pPr>
            <a:lvl5pPr marL="1828800" indent="0">
              <a:buNone/>
              <a:defRPr sz="1200" b="0" i="0">
                <a:latin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5" name="Text Placeholder 6">
            <a:extLst>
              <a:ext uri="{FF2B5EF4-FFF2-40B4-BE49-F238E27FC236}">
                <a16:creationId xmlns:a16="http://schemas.microsoft.com/office/drawing/2014/main" id="{7C945944-B09D-45B8-A184-F770F073E77D}"/>
              </a:ext>
            </a:extLst>
          </p:cNvPr>
          <p:cNvSpPr>
            <a:spLocks noGrp="1"/>
          </p:cNvSpPr>
          <p:nvPr>
            <p:ph type="body" sz="quarter" idx="13" hasCustomPrompt="1"/>
          </p:nvPr>
        </p:nvSpPr>
        <p:spPr>
          <a:xfrm>
            <a:off x="346075" y="2178050"/>
            <a:ext cx="3654425" cy="528637"/>
          </a:xfrm>
          <a:prstGeom prst="rect">
            <a:avLst/>
          </a:prstGeom>
        </p:spPr>
        <p:txBody>
          <a:bodyPr lIns="0" tIns="0" rIns="0" bIns="0" anchor="b"/>
          <a:lstStyle>
            <a:lvl1pPr marL="0" indent="0">
              <a:buNone/>
              <a:defRPr sz="1500" b="1" i="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This can be a headline to your content </a:t>
            </a:r>
          </a:p>
        </p:txBody>
      </p:sp>
      <p:sp>
        <p:nvSpPr>
          <p:cNvPr id="6" name="Picture Placeholder 2">
            <a:extLst>
              <a:ext uri="{FF2B5EF4-FFF2-40B4-BE49-F238E27FC236}">
                <a16:creationId xmlns:a16="http://schemas.microsoft.com/office/drawing/2014/main" id="{D5D472CC-7E42-4EDD-B428-6BB3DDE99FA8}"/>
              </a:ext>
            </a:extLst>
          </p:cNvPr>
          <p:cNvSpPr>
            <a:spLocks noGrp="1"/>
          </p:cNvSpPr>
          <p:nvPr>
            <p:ph type="pic" sz="quarter" idx="11"/>
          </p:nvPr>
        </p:nvSpPr>
        <p:spPr>
          <a:xfrm>
            <a:off x="4256088" y="1390651"/>
            <a:ext cx="7676082" cy="4952999"/>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18763959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up_image+imag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Picture Placeholder 2">
            <a:extLst>
              <a:ext uri="{FF2B5EF4-FFF2-40B4-BE49-F238E27FC236}">
                <a16:creationId xmlns:a16="http://schemas.microsoft.com/office/drawing/2014/main" id="{D87BC1CD-42AD-4148-B574-E1994038ED8E}"/>
              </a:ext>
            </a:extLst>
          </p:cNvPr>
          <p:cNvSpPr>
            <a:spLocks noGrp="1"/>
          </p:cNvSpPr>
          <p:nvPr>
            <p:ph type="pic" sz="quarter" idx="10"/>
          </p:nvPr>
        </p:nvSpPr>
        <p:spPr>
          <a:xfrm>
            <a:off x="0" y="1391443"/>
            <a:ext cx="5962650" cy="4164013"/>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4" name="Picture Placeholder 2">
            <a:extLst>
              <a:ext uri="{FF2B5EF4-FFF2-40B4-BE49-F238E27FC236}">
                <a16:creationId xmlns:a16="http://schemas.microsoft.com/office/drawing/2014/main" id="{C72335BC-AD26-45F4-A9C4-8692BCC9F340}"/>
              </a:ext>
            </a:extLst>
          </p:cNvPr>
          <p:cNvSpPr>
            <a:spLocks noGrp="1"/>
          </p:cNvSpPr>
          <p:nvPr>
            <p:ph type="pic" sz="quarter" idx="11"/>
          </p:nvPr>
        </p:nvSpPr>
        <p:spPr>
          <a:xfrm>
            <a:off x="6221896" y="1390650"/>
            <a:ext cx="5962650" cy="4164013"/>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3740752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line up_text+image2">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Picture Placeholder 2">
            <a:extLst>
              <a:ext uri="{FF2B5EF4-FFF2-40B4-BE49-F238E27FC236}">
                <a16:creationId xmlns:a16="http://schemas.microsoft.com/office/drawing/2014/main" id="{D87BC1CD-42AD-4148-B574-E1994038ED8E}"/>
              </a:ext>
            </a:extLst>
          </p:cNvPr>
          <p:cNvSpPr>
            <a:spLocks noGrp="1"/>
          </p:cNvSpPr>
          <p:nvPr>
            <p:ph type="pic" sz="quarter" idx="10"/>
          </p:nvPr>
        </p:nvSpPr>
        <p:spPr>
          <a:xfrm>
            <a:off x="341036" y="2427288"/>
            <a:ext cx="3659464" cy="3127375"/>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5" name="Picture Placeholder 2">
            <a:extLst>
              <a:ext uri="{FF2B5EF4-FFF2-40B4-BE49-F238E27FC236}">
                <a16:creationId xmlns:a16="http://schemas.microsoft.com/office/drawing/2014/main" id="{C97D012F-7B3B-4A3D-8776-32A2F597817B}"/>
              </a:ext>
            </a:extLst>
          </p:cNvPr>
          <p:cNvSpPr>
            <a:spLocks noGrp="1"/>
          </p:cNvSpPr>
          <p:nvPr>
            <p:ph type="pic" sz="quarter" idx="11"/>
          </p:nvPr>
        </p:nvSpPr>
        <p:spPr>
          <a:xfrm>
            <a:off x="4260574" y="2427288"/>
            <a:ext cx="3659464" cy="3127375"/>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6" name="Picture Placeholder 2">
            <a:extLst>
              <a:ext uri="{FF2B5EF4-FFF2-40B4-BE49-F238E27FC236}">
                <a16:creationId xmlns:a16="http://schemas.microsoft.com/office/drawing/2014/main" id="{A6DCCA19-6AB9-494D-BB79-5670B5195D16}"/>
              </a:ext>
            </a:extLst>
          </p:cNvPr>
          <p:cNvSpPr>
            <a:spLocks noGrp="1"/>
          </p:cNvSpPr>
          <p:nvPr>
            <p:ph type="pic" sz="quarter" idx="12"/>
          </p:nvPr>
        </p:nvSpPr>
        <p:spPr>
          <a:xfrm>
            <a:off x="8180113" y="2427288"/>
            <a:ext cx="3656287" cy="3127375"/>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7" name="Text Placeholder 6">
            <a:extLst>
              <a:ext uri="{FF2B5EF4-FFF2-40B4-BE49-F238E27FC236}">
                <a16:creationId xmlns:a16="http://schemas.microsoft.com/office/drawing/2014/main" id="{7ACF52B1-BCAA-40A0-AE92-60CAB8C7060C}"/>
              </a:ext>
            </a:extLst>
          </p:cNvPr>
          <p:cNvSpPr>
            <a:spLocks noGrp="1"/>
          </p:cNvSpPr>
          <p:nvPr>
            <p:ph type="body" sz="quarter" idx="13"/>
          </p:nvPr>
        </p:nvSpPr>
        <p:spPr>
          <a:xfrm>
            <a:off x="346075" y="1649413"/>
            <a:ext cx="3654425" cy="528637"/>
          </a:xfrm>
          <a:prstGeom prst="rect">
            <a:avLst/>
          </a:prstGeom>
        </p:spPr>
        <p:txBody>
          <a:bodyPr lIns="0" tIns="0" rIns="0" bIns="0" anchor="b"/>
          <a:lstStyle>
            <a:lvl1pPr marL="0" indent="0">
              <a:buNone/>
              <a:defRPr sz="1500" b="1" i="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Edit Master text style</a:t>
            </a:r>
          </a:p>
        </p:txBody>
      </p:sp>
      <p:sp>
        <p:nvSpPr>
          <p:cNvPr id="9" name="Text Placeholder 6">
            <a:extLst>
              <a:ext uri="{FF2B5EF4-FFF2-40B4-BE49-F238E27FC236}">
                <a16:creationId xmlns:a16="http://schemas.microsoft.com/office/drawing/2014/main" id="{A47420CE-D4E7-410E-8DE8-11B5E3AB1636}"/>
              </a:ext>
            </a:extLst>
          </p:cNvPr>
          <p:cNvSpPr>
            <a:spLocks noGrp="1"/>
          </p:cNvSpPr>
          <p:nvPr>
            <p:ph type="body" sz="quarter" idx="14"/>
          </p:nvPr>
        </p:nvSpPr>
        <p:spPr>
          <a:xfrm>
            <a:off x="4256088" y="1649413"/>
            <a:ext cx="3654425" cy="528637"/>
          </a:xfrm>
          <a:prstGeom prst="rect">
            <a:avLst/>
          </a:prstGeom>
        </p:spPr>
        <p:txBody>
          <a:bodyPr lIns="0" tIns="0" rIns="0" bIns="0" anchor="b"/>
          <a:lstStyle>
            <a:lvl1pPr marL="0" indent="0">
              <a:buNone/>
              <a:defRPr sz="1500" b="1" i="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Edit Master text style</a:t>
            </a:r>
          </a:p>
        </p:txBody>
      </p:sp>
      <p:sp>
        <p:nvSpPr>
          <p:cNvPr id="10" name="Text Placeholder 6">
            <a:extLst>
              <a:ext uri="{FF2B5EF4-FFF2-40B4-BE49-F238E27FC236}">
                <a16:creationId xmlns:a16="http://schemas.microsoft.com/office/drawing/2014/main" id="{6D842B9A-4288-4FAA-B0EC-C6E71B46FCCA}"/>
              </a:ext>
            </a:extLst>
          </p:cNvPr>
          <p:cNvSpPr>
            <a:spLocks noGrp="1"/>
          </p:cNvSpPr>
          <p:nvPr>
            <p:ph type="body" sz="quarter" idx="15"/>
          </p:nvPr>
        </p:nvSpPr>
        <p:spPr>
          <a:xfrm>
            <a:off x="8169275" y="1649413"/>
            <a:ext cx="3667125" cy="528637"/>
          </a:xfrm>
          <a:prstGeom prst="rect">
            <a:avLst/>
          </a:prstGeom>
        </p:spPr>
        <p:txBody>
          <a:bodyPr lIns="0" tIns="0" rIns="0" bIns="0" anchor="b"/>
          <a:lstStyle>
            <a:lvl1pPr marL="0" indent="0">
              <a:buNone/>
              <a:defRPr sz="1500" b="1" i="0">
                <a:latin typeface="Arial" panose="020B0604020202020204" pitchFamily="34" charset="0"/>
              </a:defRPr>
            </a:lvl1pPr>
            <a:lvl2pPr marL="457200" indent="0">
              <a:buNone/>
              <a:defRPr sz="1200"/>
            </a:lvl2pPr>
            <a:lvl3pPr marL="914400" indent="0">
              <a:buNone/>
              <a:defRPr sz="1200"/>
            </a:lvl3pPr>
            <a:lvl4pPr marL="1371600" indent="0">
              <a:buNone/>
              <a:defRPr sz="1200"/>
            </a:lvl4pPr>
            <a:lvl5pPr marL="1828800" indent="0">
              <a:buNone/>
              <a:defRPr sz="1200"/>
            </a:lvl5pPr>
          </a:lstStyle>
          <a:p>
            <a:pPr lvl="0"/>
            <a:r>
              <a:rPr lang="en-US" dirty="0"/>
              <a:t>Edit Master text style</a:t>
            </a:r>
          </a:p>
        </p:txBody>
      </p:sp>
    </p:spTree>
    <p:extLst>
      <p:ext uri="{BB962C8B-B14F-4D97-AF65-F5344CB8AC3E}">
        <p14:creationId xmlns:p14="http://schemas.microsoft.com/office/powerpoint/2010/main" val="1600870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3">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defRPr>
                <a:solidFill>
                  <a:schemeClr val="accent3"/>
                </a:solidFill>
                <a:latin typeface="+mj-lt"/>
              </a:defRPr>
            </a:lvl1pPr>
          </a:lstStyle>
          <a:p>
            <a:r>
              <a:rPr lang="en-US" dirty="0"/>
              <a:t>This is your headline</a:t>
            </a:r>
          </a:p>
        </p:txBody>
      </p:sp>
      <p:sp>
        <p:nvSpPr>
          <p:cNvPr id="5" name="Text Placeholder 4">
            <a:extLst>
              <a:ext uri="{FF2B5EF4-FFF2-40B4-BE49-F238E27FC236}">
                <a16:creationId xmlns:a16="http://schemas.microsoft.com/office/drawing/2014/main" id="{88F1C1EC-8A29-4AA2-9B15-F7B7A375262D}"/>
              </a:ext>
            </a:extLst>
          </p:cNvPr>
          <p:cNvSpPr>
            <a:spLocks noGrp="1"/>
          </p:cNvSpPr>
          <p:nvPr>
            <p:ph type="body" sz="quarter" idx="10" hasCustomPrompt="1"/>
          </p:nvPr>
        </p:nvSpPr>
        <p:spPr>
          <a:xfrm>
            <a:off x="6940550" y="5302250"/>
            <a:ext cx="2927350" cy="1041400"/>
          </a:xfrm>
          <a:prstGeom prst="rect">
            <a:avLst/>
          </a:prstGeom>
        </p:spPr>
        <p:txBody>
          <a:bodyPr lIns="0" tIns="0" rIns="0" bIns="0"/>
          <a:lstStyle>
            <a:lvl1pPr>
              <a:defRPr b="0" i="0">
                <a:solidFill>
                  <a:schemeClr val="accent3"/>
                </a:solidFill>
                <a:latin typeface="+mj-lt"/>
              </a:defRPr>
            </a:lvl1pPr>
          </a:lstStyle>
          <a:p>
            <a:pPr lvl="0"/>
            <a:r>
              <a:rPr lang="de-DE" dirty="0"/>
              <a:t>Your name, job, date, location</a:t>
            </a:r>
            <a:endParaRPr lang="en-US" dirty="0"/>
          </a:p>
        </p:txBody>
      </p:sp>
    </p:spTree>
    <p:extLst>
      <p:ext uri="{BB962C8B-B14F-4D97-AF65-F5344CB8AC3E}">
        <p14:creationId xmlns:p14="http://schemas.microsoft.com/office/powerpoint/2010/main" val="6034020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Headline up ">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Text Placeholder 2">
            <a:extLst>
              <a:ext uri="{FF2B5EF4-FFF2-40B4-BE49-F238E27FC236}">
                <a16:creationId xmlns:a16="http://schemas.microsoft.com/office/drawing/2014/main" id="{09B4B9EF-3364-41D9-86B2-4F8B7D77640C}"/>
              </a:ext>
            </a:extLst>
          </p:cNvPr>
          <p:cNvSpPr>
            <a:spLocks noGrp="1"/>
          </p:cNvSpPr>
          <p:nvPr>
            <p:ph type="body" sz="quarter" idx="10"/>
          </p:nvPr>
        </p:nvSpPr>
        <p:spPr>
          <a:xfrm>
            <a:off x="346075" y="5724525"/>
            <a:ext cx="8550275" cy="619125"/>
          </a:xfrm>
          <a:prstGeom prst="rect">
            <a:avLst/>
          </a:prstGeom>
        </p:spPr>
        <p:txBody>
          <a:bodyPr lIns="0" tIns="0" rIns="0" bIns="0"/>
          <a:lstStyle>
            <a:lvl1pPr>
              <a:lnSpc>
                <a:spcPct val="105000"/>
              </a:lnSpc>
              <a:defRPr b="0" i="0">
                <a:latin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25342490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line down_meet the team">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Meet the team</a:t>
            </a:r>
          </a:p>
        </p:txBody>
      </p:sp>
      <p:sp>
        <p:nvSpPr>
          <p:cNvPr id="3" name="Text Placeholder 2">
            <a:extLst>
              <a:ext uri="{FF2B5EF4-FFF2-40B4-BE49-F238E27FC236}">
                <a16:creationId xmlns:a16="http://schemas.microsoft.com/office/drawing/2014/main" id="{09B4B9EF-3364-41D9-86B2-4F8B7D77640C}"/>
              </a:ext>
            </a:extLst>
          </p:cNvPr>
          <p:cNvSpPr>
            <a:spLocks noGrp="1"/>
          </p:cNvSpPr>
          <p:nvPr>
            <p:ph type="body" sz="quarter" idx="10" hasCustomPrompt="1"/>
          </p:nvPr>
        </p:nvSpPr>
        <p:spPr>
          <a:xfrm>
            <a:off x="346075" y="5724525"/>
            <a:ext cx="8550275" cy="619125"/>
          </a:xfrm>
          <a:prstGeom prst="rect">
            <a:avLst/>
          </a:prstGeom>
        </p:spPr>
        <p:txBody>
          <a:bodyPr lIns="0" tIns="0" rIns="0" bIns="0"/>
          <a:lstStyle>
            <a:lvl1pPr>
              <a:lnSpc>
                <a:spcPct val="105000"/>
              </a:lnSpc>
              <a:defRPr b="0" i="0">
                <a:latin typeface="Arial" panose="020B0604020202020204" pitchFamily="34" charset="0"/>
              </a:defRPr>
            </a:lvl1pPr>
          </a:lstStyle>
          <a:p>
            <a:pPr lvl="0"/>
            <a:r>
              <a:rPr lang="en-US" dirty="0"/>
              <a:t>Place for your department description</a:t>
            </a:r>
          </a:p>
        </p:txBody>
      </p:sp>
      <p:sp>
        <p:nvSpPr>
          <p:cNvPr id="10" name="Picture Placeholder 6">
            <a:extLst>
              <a:ext uri="{FF2B5EF4-FFF2-40B4-BE49-F238E27FC236}">
                <a16:creationId xmlns:a16="http://schemas.microsoft.com/office/drawing/2014/main" id="{73864128-91D3-437C-85DD-B75461E9DCA1}"/>
              </a:ext>
            </a:extLst>
          </p:cNvPr>
          <p:cNvSpPr>
            <a:spLocks noGrp="1"/>
          </p:cNvSpPr>
          <p:nvPr>
            <p:ph type="pic" sz="quarter" idx="14" hasCustomPrompt="1"/>
          </p:nvPr>
        </p:nvSpPr>
        <p:spPr>
          <a:xfrm>
            <a:off x="341312" y="1390650"/>
            <a:ext cx="1706563" cy="1717009"/>
          </a:xfrm>
          <a:prstGeom prst="ellipse">
            <a:avLst/>
          </a:prstGeom>
        </p:spPr>
        <p:txBody>
          <a:bodyPr anchor="ctr"/>
          <a:lstStyle>
            <a:lvl1pPr marL="0" indent="0" algn="ctr">
              <a:buFontTx/>
              <a:buNone/>
              <a:defRPr sz="90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dirty="0"/>
              <a:t>Insert your picture here</a:t>
            </a:r>
          </a:p>
        </p:txBody>
      </p:sp>
      <p:sp>
        <p:nvSpPr>
          <p:cNvPr id="12" name="Picture Placeholder 6">
            <a:extLst>
              <a:ext uri="{FF2B5EF4-FFF2-40B4-BE49-F238E27FC236}">
                <a16:creationId xmlns:a16="http://schemas.microsoft.com/office/drawing/2014/main" id="{C14A7D0F-6A47-45FF-B534-2BE0FE15264A}"/>
              </a:ext>
            </a:extLst>
          </p:cNvPr>
          <p:cNvSpPr>
            <a:spLocks noGrp="1"/>
          </p:cNvSpPr>
          <p:nvPr>
            <p:ph type="pic" sz="quarter" idx="15" hasCustomPrompt="1"/>
          </p:nvPr>
        </p:nvSpPr>
        <p:spPr>
          <a:xfrm>
            <a:off x="2293937" y="1390649"/>
            <a:ext cx="1706563" cy="1717009"/>
          </a:xfrm>
          <a:prstGeom prst="ellipse">
            <a:avLst/>
          </a:prstGeom>
        </p:spPr>
        <p:txBody>
          <a:bodyPr anchor="ctr"/>
          <a:lstStyle>
            <a:lvl1pPr marL="0" indent="0" algn="ctr">
              <a:buFontTx/>
              <a:buNone/>
              <a:defRPr sz="90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dirty="0"/>
              <a:t>Insert your picture here</a:t>
            </a:r>
          </a:p>
        </p:txBody>
      </p:sp>
      <p:sp>
        <p:nvSpPr>
          <p:cNvPr id="13" name="Picture Placeholder 6">
            <a:extLst>
              <a:ext uri="{FF2B5EF4-FFF2-40B4-BE49-F238E27FC236}">
                <a16:creationId xmlns:a16="http://schemas.microsoft.com/office/drawing/2014/main" id="{52FD1CC0-7CA7-4FB7-8950-A7C89B7E8732}"/>
              </a:ext>
            </a:extLst>
          </p:cNvPr>
          <p:cNvSpPr>
            <a:spLocks noGrp="1"/>
          </p:cNvSpPr>
          <p:nvPr>
            <p:ph type="pic" sz="quarter" idx="16" hasCustomPrompt="1"/>
          </p:nvPr>
        </p:nvSpPr>
        <p:spPr>
          <a:xfrm>
            <a:off x="4256088" y="1390648"/>
            <a:ext cx="1706563" cy="1717009"/>
          </a:xfrm>
          <a:prstGeom prst="ellipse">
            <a:avLst/>
          </a:prstGeom>
        </p:spPr>
        <p:txBody>
          <a:bodyPr anchor="ctr"/>
          <a:lstStyle>
            <a:lvl1pPr marL="0" indent="0" algn="ctr">
              <a:buFontTx/>
              <a:buNone/>
              <a:defRPr sz="90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dirty="0"/>
              <a:t>Insert your picture here</a:t>
            </a:r>
          </a:p>
        </p:txBody>
      </p:sp>
      <p:sp>
        <p:nvSpPr>
          <p:cNvPr id="14" name="Picture Placeholder 6">
            <a:extLst>
              <a:ext uri="{FF2B5EF4-FFF2-40B4-BE49-F238E27FC236}">
                <a16:creationId xmlns:a16="http://schemas.microsoft.com/office/drawing/2014/main" id="{AF197790-4984-4BF7-A92B-D77B484AE83D}"/>
              </a:ext>
            </a:extLst>
          </p:cNvPr>
          <p:cNvSpPr>
            <a:spLocks noGrp="1"/>
          </p:cNvSpPr>
          <p:nvPr>
            <p:ph type="pic" sz="quarter" idx="17" hasCustomPrompt="1"/>
          </p:nvPr>
        </p:nvSpPr>
        <p:spPr>
          <a:xfrm>
            <a:off x="6208713" y="1390650"/>
            <a:ext cx="1706563" cy="1717009"/>
          </a:xfrm>
          <a:prstGeom prst="ellipse">
            <a:avLst/>
          </a:prstGeom>
        </p:spPr>
        <p:txBody>
          <a:bodyPr anchor="ctr"/>
          <a:lstStyle>
            <a:lvl1pPr marL="0" indent="0" algn="ctr">
              <a:buFontTx/>
              <a:buNone/>
              <a:defRPr sz="90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dirty="0"/>
              <a:t>Insert your picture here</a:t>
            </a:r>
          </a:p>
        </p:txBody>
      </p:sp>
      <p:sp>
        <p:nvSpPr>
          <p:cNvPr id="16" name="Picture Placeholder 6">
            <a:extLst>
              <a:ext uri="{FF2B5EF4-FFF2-40B4-BE49-F238E27FC236}">
                <a16:creationId xmlns:a16="http://schemas.microsoft.com/office/drawing/2014/main" id="{6E1559FB-FAFD-427E-A23C-B0C155AA6881}"/>
              </a:ext>
            </a:extLst>
          </p:cNvPr>
          <p:cNvSpPr>
            <a:spLocks noGrp="1"/>
          </p:cNvSpPr>
          <p:nvPr>
            <p:ph type="pic" sz="quarter" idx="18" hasCustomPrompt="1"/>
          </p:nvPr>
        </p:nvSpPr>
        <p:spPr>
          <a:xfrm>
            <a:off x="8191500" y="1390650"/>
            <a:ext cx="1706563" cy="1717009"/>
          </a:xfrm>
          <a:prstGeom prst="ellipse">
            <a:avLst/>
          </a:prstGeom>
        </p:spPr>
        <p:txBody>
          <a:bodyPr anchor="ctr"/>
          <a:lstStyle>
            <a:lvl1pPr marL="0" indent="0" algn="ctr">
              <a:buFontTx/>
              <a:buNone/>
              <a:defRPr sz="900" baseline="0">
                <a:solidFill>
                  <a:schemeClr val="bg2"/>
                </a:solidFill>
                <a:latin typeface="Arial" panose="020B0604020202020204" pitchFamily="34" charset="0"/>
                <a:ea typeface="Arial" panose="020B0604020202020204" pitchFamily="34" charset="0"/>
                <a:cs typeface="Arial" panose="020B0604020202020204" pitchFamily="34" charset="0"/>
              </a:defRPr>
            </a:lvl1pPr>
          </a:lstStyle>
          <a:p>
            <a:r>
              <a:rPr lang="en-US" dirty="0"/>
              <a:t>Insert your picture here</a:t>
            </a:r>
          </a:p>
        </p:txBody>
      </p:sp>
      <p:sp>
        <p:nvSpPr>
          <p:cNvPr id="4" name="Text Placeholder 3">
            <a:extLst>
              <a:ext uri="{FF2B5EF4-FFF2-40B4-BE49-F238E27FC236}">
                <a16:creationId xmlns:a16="http://schemas.microsoft.com/office/drawing/2014/main" id="{4AB28AD2-7977-4A11-8A1D-2038C144B1FE}"/>
              </a:ext>
            </a:extLst>
          </p:cNvPr>
          <p:cNvSpPr>
            <a:spLocks noGrp="1"/>
          </p:cNvSpPr>
          <p:nvPr>
            <p:ph type="body" sz="quarter" idx="19" hasCustomPrompt="1"/>
          </p:nvPr>
        </p:nvSpPr>
        <p:spPr>
          <a:xfrm>
            <a:off x="346075" y="3213100"/>
            <a:ext cx="1701800" cy="536575"/>
          </a:xfrm>
          <a:prstGeom prst="rect">
            <a:avLst/>
          </a:prstGeom>
        </p:spPr>
        <p:txBody>
          <a:bodyPr/>
          <a:lstStyle>
            <a:lvl1pPr algn="ctr">
              <a:lnSpc>
                <a:spcPct val="105000"/>
              </a:lnSpc>
              <a:defRPr b="0" i="0">
                <a:latin typeface="Arial" panose="020B0604020202020204" pitchFamily="34" charset="0"/>
              </a:defRPr>
            </a:lvl1pPr>
          </a:lstStyle>
          <a:p>
            <a:pPr lvl="0"/>
            <a:r>
              <a:rPr lang="de-DE" dirty="0"/>
              <a:t>Name</a:t>
            </a:r>
            <a:endParaRPr lang="en-US" dirty="0"/>
          </a:p>
        </p:txBody>
      </p:sp>
      <p:sp>
        <p:nvSpPr>
          <p:cNvPr id="17" name="Text Placeholder 3">
            <a:extLst>
              <a:ext uri="{FF2B5EF4-FFF2-40B4-BE49-F238E27FC236}">
                <a16:creationId xmlns:a16="http://schemas.microsoft.com/office/drawing/2014/main" id="{435B1E88-6051-4FAA-B68B-A4A2005C5766}"/>
              </a:ext>
            </a:extLst>
          </p:cNvPr>
          <p:cNvSpPr>
            <a:spLocks noGrp="1"/>
          </p:cNvSpPr>
          <p:nvPr>
            <p:ph type="body" sz="quarter" idx="20" hasCustomPrompt="1"/>
          </p:nvPr>
        </p:nvSpPr>
        <p:spPr>
          <a:xfrm>
            <a:off x="2294796" y="3213100"/>
            <a:ext cx="1701800" cy="536575"/>
          </a:xfrm>
          <a:prstGeom prst="rect">
            <a:avLst/>
          </a:prstGeom>
        </p:spPr>
        <p:txBody>
          <a:bodyPr/>
          <a:lstStyle>
            <a:lvl1pPr algn="ctr">
              <a:lnSpc>
                <a:spcPct val="105000"/>
              </a:lnSpc>
              <a:defRPr b="0" i="0">
                <a:latin typeface="Arial" panose="020B0604020202020204" pitchFamily="34" charset="0"/>
              </a:defRPr>
            </a:lvl1pPr>
          </a:lstStyle>
          <a:p>
            <a:pPr lvl="0"/>
            <a:r>
              <a:rPr lang="de-DE" dirty="0"/>
              <a:t>Name</a:t>
            </a:r>
            <a:endParaRPr lang="en-US" dirty="0"/>
          </a:p>
        </p:txBody>
      </p:sp>
      <p:sp>
        <p:nvSpPr>
          <p:cNvPr id="18" name="Text Placeholder 3">
            <a:extLst>
              <a:ext uri="{FF2B5EF4-FFF2-40B4-BE49-F238E27FC236}">
                <a16:creationId xmlns:a16="http://schemas.microsoft.com/office/drawing/2014/main" id="{1913CD4E-8710-4136-A1EF-142B74AD24FE}"/>
              </a:ext>
            </a:extLst>
          </p:cNvPr>
          <p:cNvSpPr>
            <a:spLocks noGrp="1"/>
          </p:cNvSpPr>
          <p:nvPr>
            <p:ph type="body" sz="quarter" idx="21" hasCustomPrompt="1"/>
          </p:nvPr>
        </p:nvSpPr>
        <p:spPr>
          <a:xfrm>
            <a:off x="4266002" y="3213100"/>
            <a:ext cx="1701800" cy="536575"/>
          </a:xfrm>
          <a:prstGeom prst="rect">
            <a:avLst/>
          </a:prstGeom>
        </p:spPr>
        <p:txBody>
          <a:bodyPr/>
          <a:lstStyle>
            <a:lvl1pPr algn="ctr">
              <a:lnSpc>
                <a:spcPct val="105000"/>
              </a:lnSpc>
              <a:defRPr b="0" i="0">
                <a:latin typeface="Arial" panose="020B0604020202020204" pitchFamily="34" charset="0"/>
              </a:defRPr>
            </a:lvl1pPr>
          </a:lstStyle>
          <a:p>
            <a:pPr lvl="0"/>
            <a:r>
              <a:rPr lang="de-DE" dirty="0"/>
              <a:t>Name</a:t>
            </a:r>
            <a:endParaRPr lang="en-US" dirty="0"/>
          </a:p>
        </p:txBody>
      </p:sp>
      <p:sp>
        <p:nvSpPr>
          <p:cNvPr id="19" name="Text Placeholder 3">
            <a:extLst>
              <a:ext uri="{FF2B5EF4-FFF2-40B4-BE49-F238E27FC236}">
                <a16:creationId xmlns:a16="http://schemas.microsoft.com/office/drawing/2014/main" id="{732E92ED-B781-4A8A-8589-5B8BB232E32E}"/>
              </a:ext>
            </a:extLst>
          </p:cNvPr>
          <p:cNvSpPr>
            <a:spLocks noGrp="1"/>
          </p:cNvSpPr>
          <p:nvPr>
            <p:ph type="body" sz="quarter" idx="22" hasCustomPrompt="1"/>
          </p:nvPr>
        </p:nvSpPr>
        <p:spPr>
          <a:xfrm>
            <a:off x="6208713" y="3213100"/>
            <a:ext cx="1701800" cy="536575"/>
          </a:xfrm>
          <a:prstGeom prst="rect">
            <a:avLst/>
          </a:prstGeom>
        </p:spPr>
        <p:txBody>
          <a:bodyPr/>
          <a:lstStyle>
            <a:lvl1pPr algn="ctr">
              <a:lnSpc>
                <a:spcPct val="105000"/>
              </a:lnSpc>
              <a:defRPr b="0" i="0">
                <a:latin typeface="Arial" panose="020B0604020202020204" pitchFamily="34" charset="0"/>
              </a:defRPr>
            </a:lvl1pPr>
          </a:lstStyle>
          <a:p>
            <a:pPr lvl="0"/>
            <a:r>
              <a:rPr lang="de-DE" dirty="0"/>
              <a:t>Name</a:t>
            </a:r>
            <a:endParaRPr lang="en-US" dirty="0"/>
          </a:p>
        </p:txBody>
      </p:sp>
      <p:sp>
        <p:nvSpPr>
          <p:cNvPr id="20" name="Text Placeholder 3">
            <a:extLst>
              <a:ext uri="{FF2B5EF4-FFF2-40B4-BE49-F238E27FC236}">
                <a16:creationId xmlns:a16="http://schemas.microsoft.com/office/drawing/2014/main" id="{085BDA74-E7B5-4172-BA8F-82306229FA74}"/>
              </a:ext>
            </a:extLst>
          </p:cNvPr>
          <p:cNvSpPr>
            <a:spLocks noGrp="1"/>
          </p:cNvSpPr>
          <p:nvPr>
            <p:ph type="body" sz="quarter" idx="23" hasCustomPrompt="1"/>
          </p:nvPr>
        </p:nvSpPr>
        <p:spPr>
          <a:xfrm>
            <a:off x="8187415" y="3213100"/>
            <a:ext cx="1701800" cy="536575"/>
          </a:xfrm>
          <a:prstGeom prst="rect">
            <a:avLst/>
          </a:prstGeom>
        </p:spPr>
        <p:txBody>
          <a:bodyPr/>
          <a:lstStyle>
            <a:lvl1pPr algn="ctr">
              <a:lnSpc>
                <a:spcPct val="105000"/>
              </a:lnSpc>
              <a:defRPr b="0" i="0">
                <a:latin typeface="Arial" panose="020B0604020202020204" pitchFamily="34" charset="0"/>
              </a:defRPr>
            </a:lvl1pPr>
          </a:lstStyle>
          <a:p>
            <a:pPr lvl="0"/>
            <a:r>
              <a:rPr lang="de-DE" dirty="0"/>
              <a:t>Name</a:t>
            </a:r>
            <a:endParaRPr lang="en-US" dirty="0"/>
          </a:p>
        </p:txBody>
      </p:sp>
    </p:spTree>
    <p:extLst>
      <p:ext uri="{BB962C8B-B14F-4D97-AF65-F5344CB8AC3E}">
        <p14:creationId xmlns:p14="http://schemas.microsoft.com/office/powerpoint/2010/main" val="12496161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line down_3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Text Placeholder 2">
            <a:extLst>
              <a:ext uri="{FF2B5EF4-FFF2-40B4-BE49-F238E27FC236}">
                <a16:creationId xmlns:a16="http://schemas.microsoft.com/office/drawing/2014/main" id="{09B4B9EF-3364-41D9-86B2-4F8B7D77640C}"/>
              </a:ext>
            </a:extLst>
          </p:cNvPr>
          <p:cNvSpPr>
            <a:spLocks noGrp="1"/>
          </p:cNvSpPr>
          <p:nvPr>
            <p:ph type="body" sz="quarter" idx="10"/>
          </p:nvPr>
        </p:nvSpPr>
        <p:spPr>
          <a:xfrm>
            <a:off x="346075" y="5724525"/>
            <a:ext cx="8550275" cy="619125"/>
          </a:xfrm>
          <a:prstGeom prst="rect">
            <a:avLst/>
          </a:prstGeom>
        </p:spPr>
        <p:txBody>
          <a:bodyPr lIns="0" tIns="0" rIns="0" bIns="0"/>
          <a:lstStyle>
            <a:lvl1pPr>
              <a:lnSpc>
                <a:spcPct val="105000"/>
              </a:lnSpc>
              <a:defRPr b="0" i="0">
                <a:latin typeface="Arial" panose="020B0604020202020204" pitchFamily="34" charset="0"/>
              </a:defRPr>
            </a:lvl1pPr>
          </a:lstStyle>
          <a:p>
            <a:pPr lvl="0"/>
            <a:r>
              <a:rPr lang="en-US" dirty="0"/>
              <a:t>Edit Master text styles</a:t>
            </a:r>
          </a:p>
        </p:txBody>
      </p:sp>
      <p:sp>
        <p:nvSpPr>
          <p:cNvPr id="6" name="Picture Placeholder 2">
            <a:extLst>
              <a:ext uri="{FF2B5EF4-FFF2-40B4-BE49-F238E27FC236}">
                <a16:creationId xmlns:a16="http://schemas.microsoft.com/office/drawing/2014/main" id="{A9889D35-9F16-4742-8321-4837D8AA3839}"/>
              </a:ext>
            </a:extLst>
          </p:cNvPr>
          <p:cNvSpPr>
            <a:spLocks noGrp="1"/>
          </p:cNvSpPr>
          <p:nvPr>
            <p:ph type="pic" sz="quarter" idx="11"/>
          </p:nvPr>
        </p:nvSpPr>
        <p:spPr>
          <a:xfrm>
            <a:off x="346075" y="1390650"/>
            <a:ext cx="2681288" cy="2868613"/>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7" name="Picture Placeholder 2">
            <a:extLst>
              <a:ext uri="{FF2B5EF4-FFF2-40B4-BE49-F238E27FC236}">
                <a16:creationId xmlns:a16="http://schemas.microsoft.com/office/drawing/2014/main" id="{413E40B9-8098-4E1B-812E-75EE56C787FA}"/>
              </a:ext>
            </a:extLst>
          </p:cNvPr>
          <p:cNvSpPr>
            <a:spLocks noGrp="1"/>
          </p:cNvSpPr>
          <p:nvPr>
            <p:ph type="pic" sz="quarter" idx="12"/>
          </p:nvPr>
        </p:nvSpPr>
        <p:spPr>
          <a:xfrm>
            <a:off x="3281432" y="1390650"/>
            <a:ext cx="2681288" cy="2868613"/>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8" name="Picture Placeholder 2">
            <a:extLst>
              <a:ext uri="{FF2B5EF4-FFF2-40B4-BE49-F238E27FC236}">
                <a16:creationId xmlns:a16="http://schemas.microsoft.com/office/drawing/2014/main" id="{6D63A5AD-B3EF-4F70-9D4C-EAA29EE876D5}"/>
              </a:ext>
            </a:extLst>
          </p:cNvPr>
          <p:cNvSpPr>
            <a:spLocks noGrp="1"/>
          </p:cNvSpPr>
          <p:nvPr>
            <p:ph type="pic" sz="quarter" idx="13"/>
          </p:nvPr>
        </p:nvSpPr>
        <p:spPr>
          <a:xfrm>
            <a:off x="6210162" y="1390650"/>
            <a:ext cx="2681288" cy="2868613"/>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9" name="Picture Placeholder 2">
            <a:extLst>
              <a:ext uri="{FF2B5EF4-FFF2-40B4-BE49-F238E27FC236}">
                <a16:creationId xmlns:a16="http://schemas.microsoft.com/office/drawing/2014/main" id="{7CA0784A-AC8C-43AA-9585-524CB81E7351}"/>
              </a:ext>
            </a:extLst>
          </p:cNvPr>
          <p:cNvSpPr>
            <a:spLocks noGrp="1"/>
          </p:cNvSpPr>
          <p:nvPr>
            <p:ph type="pic" sz="quarter" idx="14"/>
          </p:nvPr>
        </p:nvSpPr>
        <p:spPr>
          <a:xfrm>
            <a:off x="9152145" y="1390650"/>
            <a:ext cx="2681288" cy="2868613"/>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28135192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line down_chart+char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a:defRPr/>
            </a:lvl1pPr>
          </a:lstStyle>
          <a:p>
            <a:r>
              <a:rPr lang="en-US" dirty="0"/>
              <a:t>This is your headline</a:t>
            </a:r>
          </a:p>
        </p:txBody>
      </p:sp>
      <p:sp>
        <p:nvSpPr>
          <p:cNvPr id="3" name="Text Placeholder 2">
            <a:extLst>
              <a:ext uri="{FF2B5EF4-FFF2-40B4-BE49-F238E27FC236}">
                <a16:creationId xmlns:a16="http://schemas.microsoft.com/office/drawing/2014/main" id="{09B4B9EF-3364-41D9-86B2-4F8B7D77640C}"/>
              </a:ext>
            </a:extLst>
          </p:cNvPr>
          <p:cNvSpPr>
            <a:spLocks noGrp="1"/>
          </p:cNvSpPr>
          <p:nvPr>
            <p:ph type="body" sz="quarter" idx="10"/>
          </p:nvPr>
        </p:nvSpPr>
        <p:spPr>
          <a:xfrm>
            <a:off x="346075" y="5724525"/>
            <a:ext cx="8550275" cy="619125"/>
          </a:xfrm>
          <a:prstGeom prst="rect">
            <a:avLst/>
          </a:prstGeom>
        </p:spPr>
        <p:txBody>
          <a:bodyPr lIns="0" tIns="0" rIns="0" bIns="0"/>
          <a:lstStyle>
            <a:lvl1pPr>
              <a:lnSpc>
                <a:spcPct val="105000"/>
              </a:lnSpc>
              <a:defRPr b="0" i="0">
                <a:latin typeface="Arial" panose="020B0604020202020204" pitchFamily="34" charset="0"/>
              </a:defRPr>
            </a:lvl1pPr>
          </a:lstStyle>
          <a:p>
            <a:pPr lvl="0"/>
            <a:r>
              <a:rPr lang="en-US" dirty="0"/>
              <a:t>Edit Master text styles</a:t>
            </a:r>
          </a:p>
        </p:txBody>
      </p:sp>
      <p:sp>
        <p:nvSpPr>
          <p:cNvPr id="4" name="Chart Placeholder 3">
            <a:extLst>
              <a:ext uri="{FF2B5EF4-FFF2-40B4-BE49-F238E27FC236}">
                <a16:creationId xmlns:a16="http://schemas.microsoft.com/office/drawing/2014/main" id="{EB1CDC48-BB20-44A3-BA6F-71E789773E37}"/>
              </a:ext>
            </a:extLst>
          </p:cNvPr>
          <p:cNvSpPr>
            <a:spLocks noGrp="1"/>
          </p:cNvSpPr>
          <p:nvPr>
            <p:ph type="chart" sz="quarter" idx="11"/>
          </p:nvPr>
        </p:nvSpPr>
        <p:spPr>
          <a:xfrm>
            <a:off x="346075" y="1390650"/>
            <a:ext cx="6594475" cy="2868613"/>
          </a:xfrm>
          <a:prstGeom prst="rect">
            <a:avLst/>
          </a:prstGeom>
        </p:spPr>
        <p:txBody>
          <a:bodyPr/>
          <a:lstStyle>
            <a:lvl1pPr>
              <a:defRPr sz="1000" b="0" i="0">
                <a:latin typeface="Arial" panose="020B0604020202020204" pitchFamily="34" charset="0"/>
              </a:defRPr>
            </a:lvl1pPr>
          </a:lstStyle>
          <a:p>
            <a:endParaRPr lang="en-US" dirty="0"/>
          </a:p>
        </p:txBody>
      </p:sp>
      <p:sp>
        <p:nvSpPr>
          <p:cNvPr id="10" name="Chart Placeholder 3">
            <a:extLst>
              <a:ext uri="{FF2B5EF4-FFF2-40B4-BE49-F238E27FC236}">
                <a16:creationId xmlns:a16="http://schemas.microsoft.com/office/drawing/2014/main" id="{68F2FA59-CC8E-4EDF-A3B9-F8CA839B8FA6}"/>
              </a:ext>
            </a:extLst>
          </p:cNvPr>
          <p:cNvSpPr>
            <a:spLocks noGrp="1"/>
          </p:cNvSpPr>
          <p:nvPr>
            <p:ph type="chart" sz="quarter" idx="12"/>
          </p:nvPr>
        </p:nvSpPr>
        <p:spPr>
          <a:xfrm>
            <a:off x="7198968" y="1390650"/>
            <a:ext cx="3657600" cy="2868613"/>
          </a:xfrm>
          <a:prstGeom prst="rect">
            <a:avLst/>
          </a:prstGeom>
        </p:spPr>
        <p:txBody>
          <a:bodyPr/>
          <a:lstStyle>
            <a:lvl1pPr>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9069772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line left green_headli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3"/>
                </a:solidFill>
                <a:latin typeface="+mj-lt"/>
              </a:defRPr>
            </a:lvl1pPr>
          </a:lstStyle>
          <a:p>
            <a:r>
              <a:rPr lang="en-US" dirty="0"/>
              <a:t>This is your headline</a:t>
            </a:r>
          </a:p>
        </p:txBody>
      </p:sp>
    </p:spTree>
    <p:extLst>
      <p:ext uri="{BB962C8B-B14F-4D97-AF65-F5344CB8AC3E}">
        <p14:creationId xmlns:p14="http://schemas.microsoft.com/office/powerpoint/2010/main" val="38895947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line left green_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5235575" y="2427288"/>
            <a:ext cx="4635500"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3"/>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5235575" y="1390650"/>
            <a:ext cx="4635500"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Tree>
    <p:extLst>
      <p:ext uri="{BB962C8B-B14F-4D97-AF65-F5344CB8AC3E}">
        <p14:creationId xmlns:p14="http://schemas.microsoft.com/office/powerpoint/2010/main" val="18048796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line left green_image+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8169275" y="2427288"/>
            <a:ext cx="3638551"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3"/>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8162139" y="1390650"/>
            <a:ext cx="3674261"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3881438" cy="6858000"/>
          </a:xfrm>
          <a:prstGeom prst="rect">
            <a:avLst/>
          </a:prstGeom>
        </p:spPr>
        <p:txBody>
          <a:bodyPr/>
          <a:lstStyle>
            <a:lvl1pPr marL="0" indent="0">
              <a:buNone/>
              <a:defRPr sz="1000" b="0" i="0">
                <a:latin typeface="+mj-lt"/>
              </a:defRPr>
            </a:lvl1pPr>
          </a:lstStyle>
          <a:p>
            <a:endParaRPr lang="en-US" dirty="0"/>
          </a:p>
        </p:txBody>
      </p:sp>
    </p:spTree>
    <p:extLst>
      <p:ext uri="{BB962C8B-B14F-4D97-AF65-F5344CB8AC3E}">
        <p14:creationId xmlns:p14="http://schemas.microsoft.com/office/powerpoint/2010/main" val="15675584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line left green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3"/>
                </a:solidFill>
                <a:latin typeface="+mj-lt"/>
              </a:defRPr>
            </a:lvl1pPr>
          </a:lstStyle>
          <a:p>
            <a:r>
              <a:rPr lang="en-US" dirty="0"/>
              <a:t>This is your headline</a:t>
            </a:r>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8153400" cy="6858000"/>
          </a:xfrm>
          <a:prstGeom prst="rect">
            <a:avLst/>
          </a:prstGeom>
        </p:spPr>
        <p:txBody>
          <a:bodyPr/>
          <a:lstStyle>
            <a:lvl1pPr marL="0" indent="0">
              <a:buNone/>
              <a:defRPr sz="1000" b="0" i="0">
                <a:latin typeface="+mj-lt"/>
              </a:defRPr>
            </a:lvl1pPr>
          </a:lstStyle>
          <a:p>
            <a:endParaRPr lang="en-US" dirty="0"/>
          </a:p>
        </p:txBody>
      </p:sp>
    </p:spTree>
    <p:extLst>
      <p:ext uri="{BB962C8B-B14F-4D97-AF65-F5344CB8AC3E}">
        <p14:creationId xmlns:p14="http://schemas.microsoft.com/office/powerpoint/2010/main" val="36833408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line left orange_headli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5"/>
                </a:solidFill>
                <a:latin typeface="+mj-lt"/>
              </a:defRPr>
            </a:lvl1pPr>
          </a:lstStyle>
          <a:p>
            <a:r>
              <a:rPr lang="en-US" dirty="0"/>
              <a:t>This is your headline</a:t>
            </a:r>
          </a:p>
        </p:txBody>
      </p:sp>
    </p:spTree>
    <p:extLst>
      <p:ext uri="{BB962C8B-B14F-4D97-AF65-F5344CB8AC3E}">
        <p14:creationId xmlns:p14="http://schemas.microsoft.com/office/powerpoint/2010/main" val="8894521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eadline left orange_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5235575" y="2427288"/>
            <a:ext cx="4635500"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5"/>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5235575" y="1390650"/>
            <a:ext cx="4635500"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Tree>
    <p:extLst>
      <p:ext uri="{BB962C8B-B14F-4D97-AF65-F5344CB8AC3E}">
        <p14:creationId xmlns:p14="http://schemas.microsoft.com/office/powerpoint/2010/main" val="369573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defRPr>
                <a:solidFill>
                  <a:schemeClr val="accent2"/>
                </a:solidFill>
                <a:latin typeface="+mj-lt"/>
              </a:defRPr>
            </a:lvl1pPr>
          </a:lstStyle>
          <a:p>
            <a:r>
              <a:rPr lang="en-US" dirty="0"/>
              <a:t>This is your headline</a:t>
            </a:r>
          </a:p>
        </p:txBody>
      </p:sp>
      <p:sp>
        <p:nvSpPr>
          <p:cNvPr id="5" name="Text Placeholder 4">
            <a:extLst>
              <a:ext uri="{FF2B5EF4-FFF2-40B4-BE49-F238E27FC236}">
                <a16:creationId xmlns:a16="http://schemas.microsoft.com/office/drawing/2014/main" id="{88F1C1EC-8A29-4AA2-9B15-F7B7A375262D}"/>
              </a:ext>
            </a:extLst>
          </p:cNvPr>
          <p:cNvSpPr>
            <a:spLocks noGrp="1"/>
          </p:cNvSpPr>
          <p:nvPr>
            <p:ph type="body" sz="quarter" idx="10" hasCustomPrompt="1"/>
          </p:nvPr>
        </p:nvSpPr>
        <p:spPr>
          <a:xfrm>
            <a:off x="6940550" y="5302250"/>
            <a:ext cx="2927350" cy="1041400"/>
          </a:xfrm>
          <a:prstGeom prst="rect">
            <a:avLst/>
          </a:prstGeom>
        </p:spPr>
        <p:txBody>
          <a:bodyPr lIns="0" tIns="0" rIns="0" bIns="0"/>
          <a:lstStyle>
            <a:lvl1pPr>
              <a:defRPr b="0" i="0">
                <a:solidFill>
                  <a:schemeClr val="accent2"/>
                </a:solidFill>
                <a:latin typeface="+mj-lt"/>
              </a:defRPr>
            </a:lvl1pPr>
          </a:lstStyle>
          <a:p>
            <a:pPr lvl="0"/>
            <a:r>
              <a:rPr lang="de-DE" dirty="0"/>
              <a:t>Your name, job, date, location</a:t>
            </a:r>
            <a:endParaRPr lang="en-US" dirty="0"/>
          </a:p>
        </p:txBody>
      </p:sp>
    </p:spTree>
    <p:extLst>
      <p:ext uri="{BB962C8B-B14F-4D97-AF65-F5344CB8AC3E}">
        <p14:creationId xmlns:p14="http://schemas.microsoft.com/office/powerpoint/2010/main" val="26861774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Headline left orange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2427287"/>
            <a:ext cx="3457299" cy="3916363"/>
          </a:xfrm>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5"/>
                </a:solidFill>
                <a:latin typeface="Arial" panose="020B0604020202020204" pitchFamily="34" charset="0"/>
                <a:cs typeface="Arial" panose="020B0604020202020204" pitchFamily="34" charset="0"/>
              </a:defRPr>
            </a:lvl1pPr>
          </a:lstStyle>
          <a:p>
            <a:r>
              <a:rPr lang="en-US" dirty="0"/>
              <a:t>This is your headline</a:t>
            </a:r>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8153400" cy="6858000"/>
          </a:xfrm>
          <a:prstGeom prst="rect">
            <a:avLst/>
          </a:prstGeom>
        </p:spPr>
        <p:txBody>
          <a:bodyPr/>
          <a:lstStyle>
            <a:lvl1pPr marL="0" indent="0">
              <a:buNone/>
              <a:defRPr sz="1000" b="0" i="0">
                <a:latin typeface="Arial" panose="020B0604020202020204" pitchFamily="34" charset="0"/>
                <a:cs typeface="Arial" panose="020B0604020202020204" pitchFamily="34" charset="0"/>
              </a:defRPr>
            </a:lvl1pPr>
          </a:lstStyle>
          <a:p>
            <a:endParaRPr lang="en-US" dirty="0"/>
          </a:p>
        </p:txBody>
      </p:sp>
    </p:spTree>
    <p:extLst>
      <p:ext uri="{BB962C8B-B14F-4D97-AF65-F5344CB8AC3E}">
        <p14:creationId xmlns:p14="http://schemas.microsoft.com/office/powerpoint/2010/main" val="60123357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eadline left orange_image+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8169275" y="2427288"/>
            <a:ext cx="3638551"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5"/>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8162139" y="1390650"/>
            <a:ext cx="3674261"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3881438" cy="6858000"/>
          </a:xfrm>
          <a:prstGeom prst="rect">
            <a:avLst/>
          </a:prstGeom>
        </p:spPr>
        <p:txBody>
          <a:bodyPr/>
          <a:lstStyle>
            <a:lvl1pPr marL="0" indent="0">
              <a:buNone/>
              <a:defRPr sz="1000" b="0" i="0">
                <a:latin typeface="+mj-lt"/>
              </a:defRPr>
            </a:lvl1pPr>
          </a:lstStyle>
          <a:p>
            <a:endParaRPr lang="en-US" dirty="0"/>
          </a:p>
        </p:txBody>
      </p:sp>
    </p:spTree>
    <p:extLst>
      <p:ext uri="{BB962C8B-B14F-4D97-AF65-F5344CB8AC3E}">
        <p14:creationId xmlns:p14="http://schemas.microsoft.com/office/powerpoint/2010/main" val="36327780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Headline left blue_headlin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2"/>
                </a:solidFill>
                <a:latin typeface="+mj-lt"/>
              </a:defRPr>
            </a:lvl1pPr>
          </a:lstStyle>
          <a:p>
            <a:r>
              <a:rPr lang="en-US" dirty="0"/>
              <a:t>This is your headline</a:t>
            </a:r>
          </a:p>
        </p:txBody>
      </p:sp>
    </p:spTree>
    <p:extLst>
      <p:ext uri="{BB962C8B-B14F-4D97-AF65-F5344CB8AC3E}">
        <p14:creationId xmlns:p14="http://schemas.microsoft.com/office/powerpoint/2010/main" val="17306000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Headline left blue_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5235575" y="2427288"/>
            <a:ext cx="4635500"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2"/>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5235575" y="1390650"/>
            <a:ext cx="4635500"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Tree>
    <p:extLst>
      <p:ext uri="{BB962C8B-B14F-4D97-AF65-F5344CB8AC3E}">
        <p14:creationId xmlns:p14="http://schemas.microsoft.com/office/powerpoint/2010/main" val="1930090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eadline left blue_imag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3">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2427287"/>
            <a:ext cx="3457299" cy="3916363"/>
          </a:xfrm>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2"/>
                </a:solidFill>
                <a:latin typeface="+mj-lt"/>
              </a:defRPr>
            </a:lvl1pPr>
          </a:lstStyle>
          <a:p>
            <a:r>
              <a:rPr lang="en-US" dirty="0"/>
              <a:t>This is your headline</a:t>
            </a:r>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8153400" cy="6858000"/>
          </a:xfrm>
          <a:prstGeom prst="rect">
            <a:avLst/>
          </a:prstGeom>
        </p:spPr>
        <p:txBody>
          <a:bodyPr/>
          <a:lstStyle>
            <a:lvl1pPr marL="0" indent="0">
              <a:buNone/>
              <a:defRPr sz="1000" b="0" i="0">
                <a:latin typeface="+mj-lt"/>
              </a:defRPr>
            </a:lvl1pPr>
          </a:lstStyle>
          <a:p>
            <a:endParaRPr lang="en-US" dirty="0"/>
          </a:p>
        </p:txBody>
      </p:sp>
    </p:spTree>
    <p:extLst>
      <p:ext uri="{BB962C8B-B14F-4D97-AF65-F5344CB8AC3E}">
        <p14:creationId xmlns:p14="http://schemas.microsoft.com/office/powerpoint/2010/main" val="26610737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eadline left blue_image+bulletlis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AC0FDE7-F8E8-421E-94CC-5909BA05EC49}"/>
              </a:ext>
            </a:extLst>
          </p:cNvPr>
          <p:cNvSpPr/>
          <p:nvPr userDrawn="1"/>
        </p:nvSpPr>
        <p:spPr>
          <a:xfrm>
            <a:off x="1" y="0"/>
            <a:ext cx="40386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8169275" y="2427288"/>
            <a:ext cx="3638551" cy="3916362"/>
          </a:xfrm>
          <a:prstGeom prst="rect">
            <a:avLst/>
          </a:prstGeom>
        </p:spPr>
        <p:txBody>
          <a:bodyPr lIns="0" tIns="0" rIns="0" bIns="0"/>
          <a:lstStyle>
            <a:lvl1pPr>
              <a:lnSpc>
                <a:spcPct val="100000"/>
              </a:lnSpc>
              <a:defRPr b="0" i="0">
                <a:latin typeface="+mj-lt"/>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solidFill>
                  <a:schemeClr val="accent2"/>
                </a:solidFill>
                <a:latin typeface="+mj-l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8162139" y="1390650"/>
            <a:ext cx="3674261" cy="787400"/>
          </a:xfrm>
          <a:prstGeom prst="rect">
            <a:avLst/>
          </a:prstGeom>
        </p:spPr>
        <p:txBody>
          <a:bodyPr wrap="square" lIns="0" tIns="0" rIns="0" bIns="0" anchor="b"/>
          <a:lstStyle>
            <a:lvl1pPr marL="0" indent="0">
              <a:lnSpc>
                <a:spcPct val="105000"/>
              </a:lnSpc>
              <a:buNone/>
              <a:defRPr b="1" i="0">
                <a:latin typeface="+mj-lt"/>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4038600" y="0"/>
            <a:ext cx="3881438" cy="6858000"/>
          </a:xfrm>
          <a:prstGeom prst="rect">
            <a:avLst/>
          </a:prstGeom>
        </p:spPr>
        <p:txBody>
          <a:bodyPr/>
          <a:lstStyle>
            <a:lvl1pPr marL="0" indent="0">
              <a:buNone/>
              <a:defRPr sz="1000" b="0" i="0">
                <a:latin typeface="+mj-lt"/>
              </a:defRPr>
            </a:lvl1pPr>
          </a:lstStyle>
          <a:p>
            <a:endParaRPr lang="en-US" dirty="0"/>
          </a:p>
        </p:txBody>
      </p:sp>
    </p:spTree>
    <p:extLst>
      <p:ext uri="{BB962C8B-B14F-4D97-AF65-F5344CB8AC3E}">
        <p14:creationId xmlns:p14="http://schemas.microsoft.com/office/powerpoint/2010/main" val="246854946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left_headlin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Tree>
    <p:extLst>
      <p:ext uri="{BB962C8B-B14F-4D97-AF65-F5344CB8AC3E}">
        <p14:creationId xmlns:p14="http://schemas.microsoft.com/office/powerpoint/2010/main" val="413107610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Headline left_bulletlis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5235575" y="2427288"/>
            <a:ext cx="4635500" cy="3916362"/>
          </a:xfrm>
          <a:prstGeom prst="rect">
            <a:avLst/>
          </a:prstGeom>
        </p:spPr>
        <p:txBody>
          <a:bodyPr lIns="0" tIns="0" rIns="0" bIns="0"/>
          <a:lstStyle>
            <a:lvl1pPr>
              <a:lnSpc>
                <a:spcPct val="100000"/>
              </a:lnSpc>
              <a:defRPr b="0" i="0">
                <a:latin typeface="Arial" panose="020B0604020202020204" pitchFamily="34" charset="0"/>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5235575" y="1390650"/>
            <a:ext cx="4635500" cy="787400"/>
          </a:xfrm>
          <a:prstGeom prst="rect">
            <a:avLst/>
          </a:prstGeom>
        </p:spPr>
        <p:txBody>
          <a:bodyPr wrap="square" lIns="0" tIns="0" rIns="0" bIns="0" anchor="b"/>
          <a:lstStyle>
            <a:lvl1pPr marL="0" indent="0">
              <a:lnSpc>
                <a:spcPct val="105000"/>
              </a:lnSpc>
              <a:buNone/>
              <a:defRPr b="1" i="0">
                <a:latin typeface="Arial" panose="020B0604020202020204" pitchFamily="34" charset="0"/>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Tree>
    <p:extLst>
      <p:ext uri="{BB962C8B-B14F-4D97-AF65-F5344CB8AC3E}">
        <p14:creationId xmlns:p14="http://schemas.microsoft.com/office/powerpoint/2010/main" val="15907660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Headline left_image">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
        <p:nvSpPr>
          <p:cNvPr id="5" name="Picture Placeholder 2">
            <a:extLst>
              <a:ext uri="{FF2B5EF4-FFF2-40B4-BE49-F238E27FC236}">
                <a16:creationId xmlns:a16="http://schemas.microsoft.com/office/drawing/2014/main" id="{8879ABA8-06B7-4C10-9306-09CD2BFE63EA}"/>
              </a:ext>
            </a:extLst>
          </p:cNvPr>
          <p:cNvSpPr>
            <a:spLocks noGrp="1"/>
          </p:cNvSpPr>
          <p:nvPr>
            <p:ph type="pic" sz="quarter" idx="14"/>
          </p:nvPr>
        </p:nvSpPr>
        <p:spPr>
          <a:xfrm>
            <a:off x="4038600" y="0"/>
            <a:ext cx="8153400" cy="6858000"/>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113512362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Headline left_chart">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2427287"/>
            <a:ext cx="3457299" cy="3916363"/>
          </a:xfrm>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
        <p:nvSpPr>
          <p:cNvPr id="3" name="Chart Placeholder 2">
            <a:extLst>
              <a:ext uri="{FF2B5EF4-FFF2-40B4-BE49-F238E27FC236}">
                <a16:creationId xmlns:a16="http://schemas.microsoft.com/office/drawing/2014/main" id="{7A8CCCBD-E489-4A25-8E21-BF19C967EACB}"/>
              </a:ext>
            </a:extLst>
          </p:cNvPr>
          <p:cNvSpPr>
            <a:spLocks noGrp="1"/>
          </p:cNvSpPr>
          <p:nvPr>
            <p:ph type="chart" sz="quarter" idx="10"/>
          </p:nvPr>
        </p:nvSpPr>
        <p:spPr>
          <a:xfrm>
            <a:off x="4305300" y="1131888"/>
            <a:ext cx="7540625" cy="5211762"/>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1463399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lgn="ctr">
              <a:defRPr>
                <a:solidFill>
                  <a:schemeClr val="accent3"/>
                </a:solidFill>
                <a:latin typeface="+mj-lt"/>
              </a:defRPr>
            </a:lvl1pPr>
          </a:lstStyle>
          <a:p>
            <a:r>
              <a:rPr lang="en-US" dirty="0"/>
              <a:t>Thank you!</a:t>
            </a:r>
          </a:p>
        </p:txBody>
      </p:sp>
    </p:spTree>
    <p:extLst>
      <p:ext uri="{BB962C8B-B14F-4D97-AF65-F5344CB8AC3E}">
        <p14:creationId xmlns:p14="http://schemas.microsoft.com/office/powerpoint/2010/main" val="32645898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line left_3 image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
        <p:nvSpPr>
          <p:cNvPr id="5" name="Picture Placeholder 2">
            <a:extLst>
              <a:ext uri="{FF2B5EF4-FFF2-40B4-BE49-F238E27FC236}">
                <a16:creationId xmlns:a16="http://schemas.microsoft.com/office/drawing/2014/main" id="{167C5465-22B3-409D-AC9E-ADE94CD94579}"/>
              </a:ext>
            </a:extLst>
          </p:cNvPr>
          <p:cNvSpPr>
            <a:spLocks noGrp="1"/>
          </p:cNvSpPr>
          <p:nvPr>
            <p:ph type="pic" sz="quarter" idx="14"/>
          </p:nvPr>
        </p:nvSpPr>
        <p:spPr>
          <a:xfrm>
            <a:off x="4305300" y="0"/>
            <a:ext cx="3614738" cy="3213100"/>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6" name="Picture Placeholder 2">
            <a:extLst>
              <a:ext uri="{FF2B5EF4-FFF2-40B4-BE49-F238E27FC236}">
                <a16:creationId xmlns:a16="http://schemas.microsoft.com/office/drawing/2014/main" id="{D7195043-A390-481F-87B2-1BC0A4CB8C99}"/>
              </a:ext>
            </a:extLst>
          </p:cNvPr>
          <p:cNvSpPr>
            <a:spLocks noGrp="1"/>
          </p:cNvSpPr>
          <p:nvPr>
            <p:ph type="pic" sz="quarter" idx="15"/>
          </p:nvPr>
        </p:nvSpPr>
        <p:spPr>
          <a:xfrm>
            <a:off x="4305300" y="3472068"/>
            <a:ext cx="3614738" cy="3385931"/>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7" name="Picture Placeholder 2">
            <a:extLst>
              <a:ext uri="{FF2B5EF4-FFF2-40B4-BE49-F238E27FC236}">
                <a16:creationId xmlns:a16="http://schemas.microsoft.com/office/drawing/2014/main" id="{721790B1-3263-4054-8123-104528889562}"/>
              </a:ext>
            </a:extLst>
          </p:cNvPr>
          <p:cNvSpPr>
            <a:spLocks noGrp="1"/>
          </p:cNvSpPr>
          <p:nvPr>
            <p:ph type="pic" sz="quarter" idx="16"/>
          </p:nvPr>
        </p:nvSpPr>
        <p:spPr>
          <a:xfrm>
            <a:off x="8161682" y="2427288"/>
            <a:ext cx="3674718" cy="4430711"/>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367682537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left_3 charts">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4E0F393-02E4-406F-A4E0-A29ABEBD7B08}"/>
              </a:ext>
            </a:extLst>
          </p:cNvPr>
          <p:cNvSpPr>
            <a:spLocks noGrp="1"/>
          </p:cNvSpPr>
          <p:nvPr>
            <p:ph type="title" hasCustomPrompt="1"/>
          </p:nvPr>
        </p:nvSpPr>
        <p:spPr>
          <a:xfrm>
            <a:off x="346075" y="2427287"/>
            <a:ext cx="3457299" cy="3916363"/>
          </a:xfrm>
        </p:spPr>
        <p:txBody>
          <a:bodyPr/>
          <a:lstStyle>
            <a:lvl1pPr marL="0" marR="0" indent="0" algn="l" defTabSz="914400" rtl="0" eaLnBrk="1" fontAlgn="auto" latinLnBrk="0" hangingPunct="1">
              <a:lnSpc>
                <a:spcPct val="105000"/>
              </a:lnSpc>
              <a:spcBef>
                <a:spcPct val="0"/>
              </a:spcBef>
              <a:spcAft>
                <a:spcPts val="0"/>
              </a:spcAft>
              <a:buClrTx/>
              <a:buSzTx/>
              <a:buFontTx/>
              <a:buNone/>
              <a:tabLst/>
              <a:defRPr/>
            </a:lvl1pPr>
          </a:lstStyle>
          <a:p>
            <a:r>
              <a:rPr lang="en-US" dirty="0"/>
              <a:t>This is your headline</a:t>
            </a:r>
          </a:p>
        </p:txBody>
      </p:sp>
      <p:sp>
        <p:nvSpPr>
          <p:cNvPr id="3" name="Chart Placeholder 2">
            <a:extLst>
              <a:ext uri="{FF2B5EF4-FFF2-40B4-BE49-F238E27FC236}">
                <a16:creationId xmlns:a16="http://schemas.microsoft.com/office/drawing/2014/main" id="{F9F53805-42B6-4EFC-B286-26F61C6724D3}"/>
              </a:ext>
            </a:extLst>
          </p:cNvPr>
          <p:cNvSpPr>
            <a:spLocks noGrp="1"/>
          </p:cNvSpPr>
          <p:nvPr>
            <p:ph type="chart" sz="quarter" idx="10"/>
          </p:nvPr>
        </p:nvSpPr>
        <p:spPr>
          <a:xfrm>
            <a:off x="4305300" y="349250"/>
            <a:ext cx="3614738" cy="2863850"/>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8" name="Chart Placeholder 2">
            <a:extLst>
              <a:ext uri="{FF2B5EF4-FFF2-40B4-BE49-F238E27FC236}">
                <a16:creationId xmlns:a16="http://schemas.microsoft.com/office/drawing/2014/main" id="{3E0EA61C-8F3E-40C1-BE31-C1FE2E607A50}"/>
              </a:ext>
            </a:extLst>
          </p:cNvPr>
          <p:cNvSpPr>
            <a:spLocks noGrp="1"/>
          </p:cNvSpPr>
          <p:nvPr>
            <p:ph type="chart" sz="quarter" idx="11"/>
          </p:nvPr>
        </p:nvSpPr>
        <p:spPr>
          <a:xfrm>
            <a:off x="4305300" y="3465443"/>
            <a:ext cx="3614738" cy="2878207"/>
          </a:xfrm>
          <a:prstGeom prst="rect">
            <a:avLst/>
          </a:prstGeom>
        </p:spPr>
        <p:txBody>
          <a:bodyPr/>
          <a:lstStyle>
            <a:lvl1pPr marL="0" indent="0">
              <a:buNone/>
              <a:defRPr sz="1000" b="0" i="0">
                <a:latin typeface="Arial" panose="020B0604020202020204" pitchFamily="34" charset="0"/>
              </a:defRPr>
            </a:lvl1pPr>
          </a:lstStyle>
          <a:p>
            <a:endParaRPr lang="en-US" dirty="0"/>
          </a:p>
        </p:txBody>
      </p:sp>
      <p:sp>
        <p:nvSpPr>
          <p:cNvPr id="9" name="Chart Placeholder 2">
            <a:extLst>
              <a:ext uri="{FF2B5EF4-FFF2-40B4-BE49-F238E27FC236}">
                <a16:creationId xmlns:a16="http://schemas.microsoft.com/office/drawing/2014/main" id="{75427D52-881C-46F8-8F7E-B5D6AD66F4B3}"/>
              </a:ext>
            </a:extLst>
          </p:cNvPr>
          <p:cNvSpPr>
            <a:spLocks noGrp="1"/>
          </p:cNvSpPr>
          <p:nvPr>
            <p:ph type="chart" sz="quarter" idx="12"/>
          </p:nvPr>
        </p:nvSpPr>
        <p:spPr>
          <a:xfrm>
            <a:off x="8169274" y="1395412"/>
            <a:ext cx="3667125" cy="4948237"/>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264735397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No headline left_image + bulletlist">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54006356-8551-4937-8F3D-0C769A8CDA93}"/>
              </a:ext>
            </a:extLst>
          </p:cNvPr>
          <p:cNvSpPr>
            <a:spLocks noGrp="1"/>
          </p:cNvSpPr>
          <p:nvPr>
            <p:ph type="body" sz="quarter" idx="12" hasCustomPrompt="1"/>
          </p:nvPr>
        </p:nvSpPr>
        <p:spPr>
          <a:xfrm>
            <a:off x="8169275" y="2427288"/>
            <a:ext cx="3638551" cy="3916362"/>
          </a:xfrm>
          <a:prstGeom prst="rect">
            <a:avLst/>
          </a:prstGeom>
        </p:spPr>
        <p:txBody>
          <a:bodyPr lIns="0" tIns="0" rIns="0" bIns="0"/>
          <a:lstStyle>
            <a:lvl1pPr>
              <a:lnSpc>
                <a:spcPct val="100000"/>
              </a:lnSpc>
              <a:defRPr b="0" i="0">
                <a:latin typeface="Arial" panose="020B0604020202020204" pitchFamily="34" charset="0"/>
              </a:defRPr>
            </a:lvl1pPr>
          </a:lstStyle>
          <a:p>
            <a:pPr lvl="0"/>
            <a:r>
              <a:rPr lang="de-DE" dirty="0"/>
              <a:t>This is a </a:t>
            </a:r>
            <a:r>
              <a:rPr lang="de-DE" dirty="0" err="1"/>
              <a:t>bullet</a:t>
            </a:r>
            <a:r>
              <a:rPr lang="de-DE" dirty="0"/>
              <a:t> </a:t>
            </a:r>
            <a:r>
              <a:rPr lang="de-DE" dirty="0" err="1"/>
              <a:t>list</a:t>
            </a:r>
            <a:r>
              <a:rPr lang="de-DE" dirty="0"/>
              <a:t> </a:t>
            </a:r>
          </a:p>
          <a:p>
            <a:pPr lvl="0"/>
            <a:r>
              <a:rPr lang="de-DE" dirty="0"/>
              <a:t>I tend to be very long so use me please short</a:t>
            </a:r>
            <a:endParaRPr lang="en-US" dirty="0"/>
          </a:p>
        </p:txBody>
      </p:sp>
      <p:sp>
        <p:nvSpPr>
          <p:cNvPr id="4" name="Text Placeholder 13">
            <a:extLst>
              <a:ext uri="{FF2B5EF4-FFF2-40B4-BE49-F238E27FC236}">
                <a16:creationId xmlns:a16="http://schemas.microsoft.com/office/drawing/2014/main" id="{1175C6C3-4CC3-4BFE-953C-499EDE894FD7}"/>
              </a:ext>
            </a:extLst>
          </p:cNvPr>
          <p:cNvSpPr>
            <a:spLocks noGrp="1"/>
          </p:cNvSpPr>
          <p:nvPr>
            <p:ph type="body" sz="quarter" idx="13" hasCustomPrompt="1"/>
          </p:nvPr>
        </p:nvSpPr>
        <p:spPr>
          <a:xfrm>
            <a:off x="8158727" y="1390650"/>
            <a:ext cx="3677674" cy="787400"/>
          </a:xfrm>
          <a:prstGeom prst="rect">
            <a:avLst/>
          </a:prstGeom>
        </p:spPr>
        <p:txBody>
          <a:bodyPr wrap="square" lIns="0" tIns="0" rIns="0" bIns="0" anchor="b"/>
          <a:lstStyle>
            <a:lvl1pPr marL="0" indent="0">
              <a:lnSpc>
                <a:spcPct val="105000"/>
              </a:lnSpc>
              <a:buNone/>
              <a:defRPr b="1" i="0">
                <a:latin typeface="Arial" panose="020B0604020202020204" pitchFamily="34" charset="0"/>
              </a:defRPr>
            </a:lvl1pPr>
          </a:lstStyle>
          <a:p>
            <a:pPr lvl="0"/>
            <a:r>
              <a:rPr lang="de-DE" dirty="0"/>
              <a:t>Use a headline for </a:t>
            </a:r>
            <a:r>
              <a:rPr lang="de-DE" dirty="0" err="1"/>
              <a:t>your</a:t>
            </a:r>
            <a:r>
              <a:rPr lang="de-DE" dirty="0"/>
              <a:t> </a:t>
            </a:r>
            <a:r>
              <a:rPr lang="de-DE" dirty="0" err="1"/>
              <a:t>bullet</a:t>
            </a:r>
            <a:r>
              <a:rPr lang="de-DE" dirty="0"/>
              <a:t> </a:t>
            </a:r>
            <a:r>
              <a:rPr lang="de-DE" dirty="0" err="1"/>
              <a:t>list</a:t>
            </a:r>
            <a:endParaRPr lang="en-US" dirty="0"/>
          </a:p>
        </p:txBody>
      </p:sp>
      <p:sp>
        <p:nvSpPr>
          <p:cNvPr id="3" name="Picture Placeholder 2">
            <a:extLst>
              <a:ext uri="{FF2B5EF4-FFF2-40B4-BE49-F238E27FC236}">
                <a16:creationId xmlns:a16="http://schemas.microsoft.com/office/drawing/2014/main" id="{53D3B38C-B63B-4840-8A49-09278D79FBFD}"/>
              </a:ext>
            </a:extLst>
          </p:cNvPr>
          <p:cNvSpPr>
            <a:spLocks noGrp="1"/>
          </p:cNvSpPr>
          <p:nvPr>
            <p:ph type="pic" sz="quarter" idx="14"/>
          </p:nvPr>
        </p:nvSpPr>
        <p:spPr>
          <a:xfrm>
            <a:off x="0" y="0"/>
            <a:ext cx="7920038" cy="6858000"/>
          </a:xfrm>
          <a:prstGeom prst="rect">
            <a:avLst/>
          </a:prstGeom>
        </p:spPr>
        <p:txBody>
          <a:bodyPr/>
          <a:lstStyle>
            <a:lvl1pPr marL="0" indent="0">
              <a:buNone/>
              <a:defRPr sz="1000" b="0" i="0">
                <a:latin typeface="Arial" panose="020B0604020202020204" pitchFamily="34" charset="0"/>
              </a:defRPr>
            </a:lvl1pPr>
          </a:lstStyle>
          <a:p>
            <a:endParaRPr lang="en-US" dirty="0"/>
          </a:p>
        </p:txBody>
      </p:sp>
    </p:spTree>
    <p:extLst>
      <p:ext uri="{BB962C8B-B14F-4D97-AF65-F5344CB8AC3E}">
        <p14:creationId xmlns:p14="http://schemas.microsoft.com/office/powerpoint/2010/main" val="130227492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ssets_full screen image, chart, video">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929C0FB-54E3-48CA-98A3-8466651F95E5}"/>
              </a:ext>
            </a:extLst>
          </p:cNvPr>
          <p:cNvSpPr>
            <a:spLocks noGrp="1"/>
          </p:cNvSpPr>
          <p:nvPr>
            <p:ph sz="quarter" idx="10"/>
          </p:nvPr>
        </p:nvSpPr>
        <p:spPr>
          <a:xfrm>
            <a:off x="0" y="0"/>
            <a:ext cx="12192000" cy="6858000"/>
          </a:xfrm>
          <a:prstGeom prst="rect">
            <a:avLst/>
          </a:prstGeom>
        </p:spPr>
        <p:txBody>
          <a:bodyPr/>
          <a:lstStyle>
            <a:lvl1pPr marL="0" indent="0">
              <a:buNone/>
              <a:defRPr sz="800" b="1" i="0">
                <a:solidFill>
                  <a:schemeClr val="bg1"/>
                </a:solidFill>
                <a:latin typeface="Arial" panose="020B0604020202020204" pitchFamily="34" charset="0"/>
              </a:defRPr>
            </a:lvl1pPr>
          </a:lstStyle>
          <a:p>
            <a:pPr lvl="0"/>
            <a:endParaRPr lang="en-US" dirty="0"/>
          </a:p>
        </p:txBody>
      </p:sp>
    </p:spTree>
    <p:extLst>
      <p:ext uri="{BB962C8B-B14F-4D97-AF65-F5344CB8AC3E}">
        <p14:creationId xmlns:p14="http://schemas.microsoft.com/office/powerpoint/2010/main" val="18065621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assets_ending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0129A1-0D39-40C6-B80B-1813721E1E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6501" y="2954594"/>
            <a:ext cx="3783385" cy="948812"/>
          </a:xfrm>
          <a:prstGeom prst="rect">
            <a:avLst/>
          </a:prstGeom>
        </p:spPr>
      </p:pic>
    </p:spTree>
    <p:extLst>
      <p:ext uri="{BB962C8B-B14F-4D97-AF65-F5344CB8AC3E}">
        <p14:creationId xmlns:p14="http://schemas.microsoft.com/office/powerpoint/2010/main" val="150614792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86FE6E-927B-7540-ADAD-E2B84C81069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529" t="1880" r="10034" b="2820"/>
          <a:stretch/>
        </p:blipFill>
        <p:spPr>
          <a:xfrm>
            <a:off x="4038599" y="573206"/>
            <a:ext cx="8103655" cy="5554639"/>
          </a:xfrm>
          <a:prstGeom prst="rect">
            <a:avLst/>
          </a:prstGeom>
        </p:spPr>
      </p:pic>
      <p:sp>
        <p:nvSpPr>
          <p:cNvPr id="6" name="Picture Placeholder 5">
            <a:extLst>
              <a:ext uri="{FF2B5EF4-FFF2-40B4-BE49-F238E27FC236}">
                <a16:creationId xmlns:a16="http://schemas.microsoft.com/office/drawing/2014/main" id="{4A6995D9-9FA8-724A-BA74-D3C01A8897FD}"/>
              </a:ext>
            </a:extLst>
          </p:cNvPr>
          <p:cNvSpPr>
            <a:spLocks noGrp="1"/>
          </p:cNvSpPr>
          <p:nvPr>
            <p:ph type="pic" sz="quarter" idx="10" hasCustomPrompt="1"/>
          </p:nvPr>
        </p:nvSpPr>
        <p:spPr>
          <a:xfrm>
            <a:off x="4327525" y="1248870"/>
            <a:ext cx="7483476" cy="4562475"/>
          </a:xfrm>
          <a:prstGeom prst="rect">
            <a:avLst/>
          </a:prstGeom>
        </p:spPr>
        <p:txBody>
          <a:bodyPr/>
          <a:lstStyle>
            <a:lvl1pPr marL="0" indent="0">
              <a:buNone/>
              <a:defRPr sz="1000" b="0" i="0">
                <a:latin typeface="Arial" panose="020B0604020202020204" pitchFamily="34" charset="0"/>
              </a:defRPr>
            </a:lvl1pPr>
          </a:lstStyle>
          <a:p>
            <a:r>
              <a:rPr lang="de-DE" dirty="0"/>
              <a:t>Insert </a:t>
            </a:r>
            <a:r>
              <a:rPr lang="de-DE" dirty="0" err="1"/>
              <a:t>screenshot</a:t>
            </a:r>
            <a:r>
              <a:rPr lang="de-DE" dirty="0"/>
              <a:t> </a:t>
            </a:r>
            <a:r>
              <a:rPr lang="de-DE" dirty="0" err="1"/>
              <a:t>here</a:t>
            </a:r>
            <a:endParaRPr lang="de-DE" dirty="0"/>
          </a:p>
        </p:txBody>
      </p:sp>
      <p:sp>
        <p:nvSpPr>
          <p:cNvPr id="7" name="Title 14">
            <a:extLst>
              <a:ext uri="{FF2B5EF4-FFF2-40B4-BE49-F238E27FC236}">
                <a16:creationId xmlns:a16="http://schemas.microsoft.com/office/drawing/2014/main" id="{EC24A3C7-2145-4542-BA27-A68943146EE8}"/>
              </a:ext>
            </a:extLst>
          </p:cNvPr>
          <p:cNvSpPr>
            <a:spLocks noGrp="1"/>
          </p:cNvSpPr>
          <p:nvPr>
            <p:ph type="title" hasCustomPrompt="1"/>
          </p:nvPr>
        </p:nvSpPr>
        <p:spPr>
          <a:xfrm>
            <a:off x="346075" y="2427287"/>
            <a:ext cx="3457299" cy="3916363"/>
          </a:xfrm>
          <a:prstGeom prst="rect">
            <a:avLst/>
          </a:prstGeom>
        </p:spPr>
        <p:txBody>
          <a:bodyPr lIns="0" tIns="0" rIns="0" bIns="0"/>
          <a:lstStyle>
            <a:lvl1pPr marL="0" marR="0" indent="0" algn="l" defTabSz="914400" rtl="0" eaLnBrk="1" fontAlgn="auto" latinLnBrk="0" hangingPunct="1">
              <a:lnSpc>
                <a:spcPct val="105000"/>
              </a:lnSpc>
              <a:spcBef>
                <a:spcPct val="0"/>
              </a:spcBef>
              <a:spcAft>
                <a:spcPts val="0"/>
              </a:spcAft>
              <a:buClrTx/>
              <a:buSzTx/>
              <a:buFontTx/>
              <a:buNone/>
              <a:tabLst/>
              <a:defRPr b="1" i="0">
                <a:latin typeface="Arial" panose="020B0604020202020204" pitchFamily="34" charset="0"/>
              </a:defRPr>
            </a:lvl1pPr>
          </a:lstStyle>
          <a:p>
            <a:r>
              <a:rPr lang="en-US" dirty="0"/>
              <a:t>This is your headline</a:t>
            </a:r>
          </a:p>
        </p:txBody>
      </p:sp>
    </p:spTree>
    <p:extLst>
      <p:ext uri="{BB962C8B-B14F-4D97-AF65-F5344CB8AC3E}">
        <p14:creationId xmlns:p14="http://schemas.microsoft.com/office/powerpoint/2010/main" val="2481528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lgn="ctr">
              <a:defRPr>
                <a:solidFill>
                  <a:schemeClr val="accent2"/>
                </a:solidFill>
                <a:latin typeface="+mj-lt"/>
              </a:defRPr>
            </a:lvl1pPr>
          </a:lstStyle>
          <a:p>
            <a:r>
              <a:rPr lang="en-US" dirty="0"/>
              <a:t>Thank you!</a:t>
            </a:r>
          </a:p>
        </p:txBody>
      </p:sp>
    </p:spTree>
    <p:extLst>
      <p:ext uri="{BB962C8B-B14F-4D97-AF65-F5344CB8AC3E}">
        <p14:creationId xmlns:p14="http://schemas.microsoft.com/office/powerpoint/2010/main" val="1483128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amp;A 1">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lgn="ctr">
              <a:defRPr>
                <a:solidFill>
                  <a:schemeClr val="accent3"/>
                </a:solidFill>
                <a:latin typeface="+mj-lt"/>
              </a:defRPr>
            </a:lvl1pPr>
          </a:lstStyle>
          <a:p>
            <a:r>
              <a:rPr lang="en-US" dirty="0"/>
              <a:t>Q&amp;A</a:t>
            </a:r>
          </a:p>
        </p:txBody>
      </p:sp>
    </p:spTree>
    <p:extLst>
      <p:ext uri="{BB962C8B-B14F-4D97-AF65-F5344CB8AC3E}">
        <p14:creationId xmlns:p14="http://schemas.microsoft.com/office/powerpoint/2010/main" val="1767796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amp;A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59DDC51-A17E-4EE8-987A-2BD3C9783EFC}"/>
              </a:ext>
            </a:extLst>
          </p:cNvPr>
          <p:cNvSpPr/>
          <p:nvPr userDrawn="1"/>
        </p:nvSpPr>
        <p:spPr>
          <a:xfrm>
            <a:off x="6096000" y="0"/>
            <a:ext cx="60960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6940550" y="1390650"/>
            <a:ext cx="4552755" cy="3911600"/>
          </a:xfrm>
        </p:spPr>
        <p:txBody>
          <a:bodyPr anchor="ctr"/>
          <a:lstStyle>
            <a:lvl1pPr algn="ctr">
              <a:defRPr>
                <a:solidFill>
                  <a:schemeClr val="accent6"/>
                </a:solidFill>
                <a:latin typeface="+mj-lt"/>
              </a:defRPr>
            </a:lvl1pPr>
          </a:lstStyle>
          <a:p>
            <a:r>
              <a:rPr lang="en-US" dirty="0"/>
              <a:t>Q&amp;A</a:t>
            </a:r>
          </a:p>
        </p:txBody>
      </p:sp>
    </p:spTree>
    <p:extLst>
      <p:ext uri="{BB962C8B-B14F-4D97-AF65-F5344CB8AC3E}">
        <p14:creationId xmlns:p14="http://schemas.microsoft.com/office/powerpoint/2010/main" val="34193025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am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B811D-2C10-4C7C-851D-8E06530B7E7C}"/>
              </a:ext>
            </a:extLst>
          </p:cNvPr>
          <p:cNvSpPr>
            <a:spLocks noGrp="1"/>
          </p:cNvSpPr>
          <p:nvPr>
            <p:ph type="title" hasCustomPrompt="1"/>
          </p:nvPr>
        </p:nvSpPr>
        <p:spPr>
          <a:xfrm>
            <a:off x="8169275" y="2427289"/>
            <a:ext cx="3281827" cy="1046162"/>
          </a:xfrm>
        </p:spPr>
        <p:txBody>
          <a:bodyPr anchor="b">
            <a:normAutofit/>
          </a:bodyPr>
          <a:lstStyle>
            <a:lvl1pPr>
              <a:defRPr sz="2500">
                <a:solidFill>
                  <a:schemeClr val="tx1"/>
                </a:solidFill>
                <a:latin typeface="+mj-lt"/>
              </a:defRPr>
            </a:lvl1pPr>
          </a:lstStyle>
          <a:p>
            <a:r>
              <a:rPr lang="de-DE" dirty="0"/>
              <a:t>F</a:t>
            </a:r>
            <a:r>
              <a:rPr lang="en-US" dirty="0" err="1"/>
              <a:t>irst</a:t>
            </a:r>
            <a:r>
              <a:rPr lang="en-US" dirty="0"/>
              <a:t> name</a:t>
            </a:r>
            <a:br>
              <a:rPr lang="en-US" dirty="0"/>
            </a:br>
            <a:r>
              <a:rPr lang="en-US" dirty="0"/>
              <a:t>Last name</a:t>
            </a:r>
          </a:p>
        </p:txBody>
      </p:sp>
      <p:sp>
        <p:nvSpPr>
          <p:cNvPr id="5" name="Text Placeholder 4">
            <a:extLst>
              <a:ext uri="{FF2B5EF4-FFF2-40B4-BE49-F238E27FC236}">
                <a16:creationId xmlns:a16="http://schemas.microsoft.com/office/drawing/2014/main" id="{88F1C1EC-8A29-4AA2-9B15-F7B7A375262D}"/>
              </a:ext>
            </a:extLst>
          </p:cNvPr>
          <p:cNvSpPr>
            <a:spLocks noGrp="1"/>
          </p:cNvSpPr>
          <p:nvPr>
            <p:ph type="body" sz="quarter" idx="10" hasCustomPrompt="1"/>
          </p:nvPr>
        </p:nvSpPr>
        <p:spPr>
          <a:xfrm>
            <a:off x="8174038" y="3738563"/>
            <a:ext cx="3277064" cy="1041400"/>
          </a:xfrm>
          <a:prstGeom prst="rect">
            <a:avLst/>
          </a:prstGeom>
        </p:spPr>
        <p:txBody>
          <a:bodyPr lIns="0" tIns="0" rIns="0" bIns="0"/>
          <a:lstStyle>
            <a:lvl1pPr algn="l">
              <a:defRPr sz="1200" b="0" i="0">
                <a:solidFill>
                  <a:schemeClr val="tx1"/>
                </a:solidFill>
                <a:latin typeface="+mj-lt"/>
              </a:defRPr>
            </a:lvl1pPr>
          </a:lstStyle>
          <a:p>
            <a:pPr lvl="0"/>
            <a:r>
              <a:rPr lang="de-DE" dirty="0"/>
              <a:t>Some describtion of yourself</a:t>
            </a:r>
            <a:endParaRPr lang="en-US" dirty="0"/>
          </a:p>
        </p:txBody>
      </p:sp>
      <p:sp>
        <p:nvSpPr>
          <p:cNvPr id="6" name="Picture Placeholder 6">
            <a:extLst>
              <a:ext uri="{FF2B5EF4-FFF2-40B4-BE49-F238E27FC236}">
                <a16:creationId xmlns:a16="http://schemas.microsoft.com/office/drawing/2014/main" id="{27A4D214-541B-4D8D-844F-8AE1A3BFC0FD}"/>
              </a:ext>
            </a:extLst>
          </p:cNvPr>
          <p:cNvSpPr>
            <a:spLocks noGrp="1"/>
          </p:cNvSpPr>
          <p:nvPr>
            <p:ph type="pic" sz="quarter" idx="14" hasCustomPrompt="1"/>
          </p:nvPr>
        </p:nvSpPr>
        <p:spPr>
          <a:xfrm>
            <a:off x="6213475" y="2427288"/>
            <a:ext cx="1706563" cy="1717009"/>
          </a:xfrm>
          <a:prstGeom prst="ellipse">
            <a:avLst/>
          </a:prstGeom>
        </p:spPr>
        <p:txBody>
          <a:bodyPr anchor="ctr"/>
          <a:lstStyle>
            <a:lvl1pPr marL="0" indent="0" algn="ctr">
              <a:buFontTx/>
              <a:buNone/>
              <a:defRPr sz="900" baseline="0">
                <a:solidFill>
                  <a:schemeClr val="bg2"/>
                </a:solidFill>
                <a:latin typeface="+mj-lt"/>
                <a:ea typeface="Arial" panose="020B0604020202020204" pitchFamily="34" charset="0"/>
                <a:cs typeface="Arial" panose="020B0604020202020204" pitchFamily="34" charset="0"/>
              </a:defRPr>
            </a:lvl1pPr>
          </a:lstStyle>
          <a:p>
            <a:r>
              <a:rPr lang="en-US" dirty="0"/>
              <a:t>Insert your picture here</a:t>
            </a:r>
          </a:p>
        </p:txBody>
      </p:sp>
    </p:spTree>
    <p:extLst>
      <p:ext uri="{BB962C8B-B14F-4D97-AF65-F5344CB8AC3E}">
        <p14:creationId xmlns:p14="http://schemas.microsoft.com/office/powerpoint/2010/main" val="1200766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image" Target="../media/image1.png"/><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theme" Target="../theme/theme5.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png"/><Relationship Id="rId5" Type="http://schemas.openxmlformats.org/officeDocument/2006/relationships/theme" Target="../theme/theme6.xml"/><Relationship Id="rId4" Type="http://schemas.openxmlformats.org/officeDocument/2006/relationships/slideLayout" Target="../slideLayouts/slideLayout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slideLayout" Target="../slideLayouts/slideLayout51.xml"/><Relationship Id="rId3" Type="http://schemas.openxmlformats.org/officeDocument/2006/relationships/slideLayout" Target="../slideLayouts/slideLayout36.xml"/><Relationship Id="rId21" Type="http://schemas.openxmlformats.org/officeDocument/2006/relationships/image" Target="../media/image1.png"/><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theme" Target="../theme/theme7.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4" Type="http://schemas.openxmlformats.org/officeDocument/2006/relationships/theme" Target="../theme/theme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9BC65-56CF-44FA-B1AC-9B10BFC45913}"/>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887130" y="3031951"/>
            <a:ext cx="2242346" cy="562344"/>
          </a:xfrm>
          <a:prstGeom prst="rect">
            <a:avLst/>
          </a:prstGeom>
        </p:spPr>
      </p:pic>
      <p:sp>
        <p:nvSpPr>
          <p:cNvPr id="2" name="Title Placeholder 1">
            <a:extLst>
              <a:ext uri="{FF2B5EF4-FFF2-40B4-BE49-F238E27FC236}">
                <a16:creationId xmlns:a16="http://schemas.microsoft.com/office/drawing/2014/main" id="{A53A9811-EB64-4EB7-B490-33168DCCE6E9}"/>
              </a:ext>
            </a:extLst>
          </p:cNvPr>
          <p:cNvSpPr>
            <a:spLocks noGrp="1"/>
          </p:cNvSpPr>
          <p:nvPr>
            <p:ph type="title"/>
          </p:nvPr>
        </p:nvSpPr>
        <p:spPr>
          <a:xfrm>
            <a:off x="6940550" y="1390650"/>
            <a:ext cx="4659779" cy="2868613"/>
          </a:xfrm>
          <a:prstGeom prst="rect">
            <a:avLst/>
          </a:prstGeom>
        </p:spPr>
        <p:txBody>
          <a:bodyPr vert="horz" lIns="0" tIns="0" rIns="0" bIns="0" rtlCol="0" anchor="ctr">
            <a:normAutofit/>
          </a:bodyPr>
          <a:lstStyle/>
          <a:p>
            <a:r>
              <a:rPr lang="en-US" dirty="0"/>
              <a:t>This is your headline</a:t>
            </a:r>
          </a:p>
        </p:txBody>
      </p:sp>
    </p:spTree>
    <p:extLst>
      <p:ext uri="{BB962C8B-B14F-4D97-AF65-F5344CB8AC3E}">
        <p14:creationId xmlns:p14="http://schemas.microsoft.com/office/powerpoint/2010/main" val="3837896125"/>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705" r:id="rId4"/>
    <p:sldLayoutId id="2147483688" r:id="rId5"/>
    <p:sldLayoutId id="2147483690" r:id="rId6"/>
    <p:sldLayoutId id="2147483689" r:id="rId7"/>
    <p:sldLayoutId id="2147483691" r:id="rId8"/>
    <p:sldLayoutId id="2147483658" r:id="rId9"/>
  </p:sldLayoutIdLst>
  <p:txStyles>
    <p:titleStyle>
      <a:lvl1pPr algn="l" defTabSz="914400" rtl="0" eaLnBrk="1" latinLnBrk="0" hangingPunct="1">
        <a:lnSpc>
          <a:spcPct val="105000"/>
        </a:lnSpc>
        <a:spcBef>
          <a:spcPct val="0"/>
        </a:spcBef>
        <a:buNone/>
        <a:defRPr sz="3500" b="1" i="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
        </a:spcBef>
        <a:buFont typeface="Arial" panose="020B0604020202020204" pitchFamily="34" charset="0"/>
        <a:buNone/>
        <a:defRPr sz="1500" kern="1200">
          <a:solidFill>
            <a:schemeClr val="tx1"/>
          </a:solidFill>
          <a:latin typeface="Arial"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6">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9BC65-56CF-44FA-B1AC-9B10BFC45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5515" y="349249"/>
            <a:ext cx="1302360" cy="326611"/>
          </a:xfrm>
          <a:prstGeom prst="rect">
            <a:avLst/>
          </a:prstGeom>
        </p:spPr>
      </p:pic>
      <p:sp>
        <p:nvSpPr>
          <p:cNvPr id="2" name="Title Placeholder 1">
            <a:extLst>
              <a:ext uri="{FF2B5EF4-FFF2-40B4-BE49-F238E27FC236}">
                <a16:creationId xmlns:a16="http://schemas.microsoft.com/office/drawing/2014/main" id="{A53A9811-EB64-4EB7-B490-33168DCCE6E9}"/>
              </a:ext>
            </a:extLst>
          </p:cNvPr>
          <p:cNvSpPr>
            <a:spLocks noGrp="1"/>
          </p:cNvSpPr>
          <p:nvPr>
            <p:ph type="title"/>
          </p:nvPr>
        </p:nvSpPr>
        <p:spPr>
          <a:xfrm>
            <a:off x="346075" y="1390650"/>
            <a:ext cx="5471629" cy="2868613"/>
          </a:xfrm>
          <a:prstGeom prst="rect">
            <a:avLst/>
          </a:prstGeom>
        </p:spPr>
        <p:txBody>
          <a:bodyPr vert="horz" lIns="0" tIns="0" rIns="0" bIns="0" rtlCol="0" anchor="b">
            <a:noAutofit/>
          </a:bodyPr>
          <a:lstStyle/>
          <a:p>
            <a:r>
              <a:rPr lang="en-US" dirty="0"/>
              <a:t>This is your headline</a:t>
            </a:r>
          </a:p>
        </p:txBody>
      </p:sp>
    </p:spTree>
    <p:extLst>
      <p:ext uri="{BB962C8B-B14F-4D97-AF65-F5344CB8AC3E}">
        <p14:creationId xmlns:p14="http://schemas.microsoft.com/office/powerpoint/2010/main" val="1656876874"/>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105000"/>
        </a:lnSpc>
        <a:spcBef>
          <a:spcPct val="0"/>
        </a:spcBef>
        <a:buNone/>
        <a:defRPr sz="3500" b="1" i="0" kern="120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
        </a:spcBef>
        <a:buFont typeface="Arial" panose="020B0604020202020204" pitchFamily="34" charset="0"/>
        <a:buNone/>
        <a:defRPr sz="1500" kern="1200">
          <a:solidFill>
            <a:schemeClr val="tx1"/>
          </a:solidFill>
          <a:latin typeface="Arial"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6" userDrawn="1">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3A9811-EB64-4EB7-B490-33168DCCE6E9}"/>
              </a:ext>
            </a:extLst>
          </p:cNvPr>
          <p:cNvSpPr>
            <a:spLocks noGrp="1"/>
          </p:cNvSpPr>
          <p:nvPr>
            <p:ph type="title"/>
          </p:nvPr>
        </p:nvSpPr>
        <p:spPr>
          <a:xfrm>
            <a:off x="346075" y="1390650"/>
            <a:ext cx="5471629" cy="2868613"/>
          </a:xfrm>
          <a:prstGeom prst="rect">
            <a:avLst/>
          </a:prstGeom>
        </p:spPr>
        <p:txBody>
          <a:bodyPr vert="horz" lIns="0" tIns="0" rIns="0" bIns="0" rtlCol="0" anchor="b">
            <a:noAutofit/>
          </a:bodyPr>
          <a:lstStyle/>
          <a:p>
            <a:r>
              <a:rPr lang="en-US" dirty="0"/>
              <a:t>This is your headline</a:t>
            </a:r>
          </a:p>
        </p:txBody>
      </p:sp>
    </p:spTree>
    <p:extLst>
      <p:ext uri="{BB962C8B-B14F-4D97-AF65-F5344CB8AC3E}">
        <p14:creationId xmlns:p14="http://schemas.microsoft.com/office/powerpoint/2010/main" val="933880537"/>
      </p:ext>
    </p:extLst>
  </p:cSld>
  <p:clrMap bg1="lt1" tx1="dk1" bg2="lt2" tx2="dk2" accent1="accent1" accent2="accent2" accent3="accent3" accent4="accent4" accent5="accent5" accent6="accent6" hlink="hlink" folHlink="folHlink"/>
  <p:sldLayoutIdLst>
    <p:sldLayoutId id="2147483666" r:id="rId1"/>
    <p:sldLayoutId id="2147483661" r:id="rId2"/>
    <p:sldLayoutId id="2147483662" r:id="rId3"/>
    <p:sldLayoutId id="2147483660" r:id="rId4"/>
    <p:sldLayoutId id="2147483667" r:id="rId5"/>
    <p:sldLayoutId id="2147483668" r:id="rId6"/>
  </p:sldLayoutIdLst>
  <p:txStyles>
    <p:titleStyle>
      <a:lvl1pPr algn="l" defTabSz="914400" rtl="0" eaLnBrk="1" latinLnBrk="0" hangingPunct="1">
        <a:lnSpc>
          <a:spcPct val="105000"/>
        </a:lnSpc>
        <a:spcBef>
          <a:spcPct val="0"/>
        </a:spcBef>
        <a:buNone/>
        <a:defRPr sz="3500" b="1" i="0" kern="120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
        </a:spcBef>
        <a:buFont typeface="Arial" panose="020B0604020202020204" pitchFamily="34" charset="0"/>
        <a:buNone/>
        <a:defRPr sz="1500" kern="1200">
          <a:solidFill>
            <a:schemeClr val="tx1"/>
          </a:solidFill>
          <a:latin typeface="Arial"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6">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53A9811-EB64-4EB7-B490-33168DCCE6E9}"/>
              </a:ext>
            </a:extLst>
          </p:cNvPr>
          <p:cNvSpPr>
            <a:spLocks noGrp="1"/>
          </p:cNvSpPr>
          <p:nvPr>
            <p:ph type="title"/>
          </p:nvPr>
        </p:nvSpPr>
        <p:spPr>
          <a:xfrm>
            <a:off x="5235575" y="1390650"/>
            <a:ext cx="5471629" cy="2868613"/>
          </a:xfrm>
          <a:prstGeom prst="rect">
            <a:avLst/>
          </a:prstGeom>
        </p:spPr>
        <p:txBody>
          <a:bodyPr vert="horz" lIns="0" tIns="0" rIns="0" bIns="0" rtlCol="0" anchor="b">
            <a:noAutofit/>
          </a:bodyPr>
          <a:lstStyle/>
          <a:p>
            <a:endParaRPr lang="en-US" dirty="0"/>
          </a:p>
        </p:txBody>
      </p:sp>
    </p:spTree>
    <p:extLst>
      <p:ext uri="{BB962C8B-B14F-4D97-AF65-F5344CB8AC3E}">
        <p14:creationId xmlns:p14="http://schemas.microsoft.com/office/powerpoint/2010/main" val="732359218"/>
      </p:ext>
    </p:extLst>
  </p:cSld>
  <p:clrMap bg1="lt1" tx1="dk1" bg2="lt2" tx2="dk2" accent1="accent1" accent2="accent2" accent3="accent3" accent4="accent4" accent5="accent5" accent6="accent6" hlink="hlink" folHlink="folHlink"/>
  <p:sldLayoutIdLst>
    <p:sldLayoutId id="2147483698" r:id="rId1"/>
    <p:sldLayoutId id="2147483701" r:id="rId2"/>
    <p:sldLayoutId id="2147483704" r:id="rId3"/>
  </p:sldLayoutIdLst>
  <p:txStyles>
    <p:titleStyle>
      <a:lvl1pPr marL="0" indent="0" algn="l" defTabSz="914400" rtl="0" eaLnBrk="1" latinLnBrk="0" hangingPunct="1">
        <a:lnSpc>
          <a:spcPct val="105000"/>
        </a:lnSpc>
        <a:spcBef>
          <a:spcPct val="0"/>
        </a:spcBef>
        <a:buFont typeface="+mj-lt"/>
        <a:buNone/>
        <a:defRPr sz="3500" b="1" i="0" kern="120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00000"/>
        </a:lnSpc>
        <a:spcBef>
          <a:spcPts val="100"/>
        </a:spcBef>
        <a:buFont typeface="Arial" panose="020B0604020202020204" pitchFamily="34" charset="0"/>
        <a:buNone/>
        <a:defRPr sz="1500" kern="1200">
          <a:solidFill>
            <a:schemeClr val="tx1"/>
          </a:solidFill>
          <a:latin typeface="Arial"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6">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9BC65-56CF-44FA-B1AC-9B10BFC45913}"/>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905822" y="349250"/>
            <a:ext cx="930578" cy="233374"/>
          </a:xfrm>
          <a:prstGeom prst="rect">
            <a:avLst/>
          </a:prstGeom>
        </p:spPr>
      </p:pic>
      <p:sp>
        <p:nvSpPr>
          <p:cNvPr id="7" name="Title Placeholder 6">
            <a:extLst>
              <a:ext uri="{FF2B5EF4-FFF2-40B4-BE49-F238E27FC236}">
                <a16:creationId xmlns:a16="http://schemas.microsoft.com/office/drawing/2014/main" id="{34A65EE4-CDDB-48AE-97BB-AD8371A0FB67}"/>
              </a:ext>
            </a:extLst>
          </p:cNvPr>
          <p:cNvSpPr>
            <a:spLocks noGrp="1"/>
          </p:cNvSpPr>
          <p:nvPr>
            <p:ph type="title"/>
          </p:nvPr>
        </p:nvSpPr>
        <p:spPr>
          <a:xfrm>
            <a:off x="346075" y="349251"/>
            <a:ext cx="9780588" cy="1041400"/>
          </a:xfrm>
          <a:prstGeom prst="rect">
            <a:avLst/>
          </a:prstGeom>
        </p:spPr>
        <p:txBody>
          <a:bodyPr vert="horz" wrap="square" lIns="0" tIns="0" rIns="0" bIns="0" rtlCol="0" anchor="t" anchorCtr="0">
            <a:normAutofit/>
          </a:bodyPr>
          <a:lstStyle/>
          <a:p>
            <a:r>
              <a:rPr lang="en-US" dirty="0"/>
              <a:t>This is your headline</a:t>
            </a:r>
          </a:p>
        </p:txBody>
      </p:sp>
      <p:sp>
        <p:nvSpPr>
          <p:cNvPr id="11" name="Footer Placeholder 10">
            <a:extLst>
              <a:ext uri="{FF2B5EF4-FFF2-40B4-BE49-F238E27FC236}">
                <a16:creationId xmlns:a16="http://schemas.microsoft.com/office/drawing/2014/main" id="{9E8AC941-1BA0-497F-8A3E-33229324B60C}"/>
              </a:ext>
            </a:extLst>
          </p:cNvPr>
          <p:cNvSpPr>
            <a:spLocks noGrp="1"/>
          </p:cNvSpPr>
          <p:nvPr>
            <p:ph type="ftr" sz="quarter" idx="3"/>
          </p:nvPr>
        </p:nvSpPr>
        <p:spPr>
          <a:xfrm>
            <a:off x="2301874" y="6359387"/>
            <a:ext cx="5618163" cy="498613"/>
          </a:xfrm>
          <a:prstGeom prst="rect">
            <a:avLst/>
          </a:prstGeom>
        </p:spPr>
        <p:txBody>
          <a:bodyPr vert="horz" lIns="0" tIns="0" rIns="0" bIns="0" rtlCol="0" anchor="ctr"/>
          <a:lstStyle>
            <a:lvl1pPr algn="l">
              <a:defRPr sz="800" b="0" i="0">
                <a:solidFill>
                  <a:schemeClr val="tx1">
                    <a:tint val="75000"/>
                  </a:schemeClr>
                </a:solidFill>
                <a:latin typeface="Arial" panose="020B0604020202020204" pitchFamily="34" charset="0"/>
              </a:defRPr>
            </a:lvl1pPr>
          </a:lstStyle>
          <a:p>
            <a:endParaRPr lang="en-US" dirty="0"/>
          </a:p>
        </p:txBody>
      </p:sp>
      <p:sp>
        <p:nvSpPr>
          <p:cNvPr id="12" name="Slide Number Placeholder 11">
            <a:extLst>
              <a:ext uri="{FF2B5EF4-FFF2-40B4-BE49-F238E27FC236}">
                <a16:creationId xmlns:a16="http://schemas.microsoft.com/office/drawing/2014/main" id="{B21ABD27-5766-4BC6-BE4C-1A8895464FCB}"/>
              </a:ext>
            </a:extLst>
          </p:cNvPr>
          <p:cNvSpPr>
            <a:spLocks noGrp="1"/>
          </p:cNvSpPr>
          <p:nvPr>
            <p:ph type="sldNum" sz="quarter" idx="4"/>
          </p:nvPr>
        </p:nvSpPr>
        <p:spPr>
          <a:xfrm>
            <a:off x="11101388" y="6356350"/>
            <a:ext cx="735012" cy="501650"/>
          </a:xfrm>
          <a:prstGeom prst="rect">
            <a:avLst/>
          </a:prstGeom>
        </p:spPr>
        <p:txBody>
          <a:bodyPr vert="horz" lIns="0" tIns="0" rIns="0" bIns="0" rtlCol="0" anchor="ctr"/>
          <a:lstStyle>
            <a:lvl1pPr algn="r">
              <a:defRPr sz="800" b="0" i="0">
                <a:solidFill>
                  <a:schemeClr val="tx1">
                    <a:tint val="75000"/>
                  </a:schemeClr>
                </a:solidFill>
                <a:latin typeface="Arial" panose="020B0604020202020204" pitchFamily="34" charset="0"/>
              </a:defRPr>
            </a:lvl1pPr>
          </a:lstStyle>
          <a:p>
            <a:fld id="{2415F335-B718-4208-A0C7-CBE951BC16A1}" type="slidenum">
              <a:rPr lang="en-US" smtClean="0"/>
              <a:pPr/>
              <a:t>‹#›</a:t>
            </a:fld>
            <a:endParaRPr lang="en-US" dirty="0"/>
          </a:p>
        </p:txBody>
      </p:sp>
    </p:spTree>
    <p:extLst>
      <p:ext uri="{BB962C8B-B14F-4D97-AF65-F5344CB8AC3E}">
        <p14:creationId xmlns:p14="http://schemas.microsoft.com/office/powerpoint/2010/main" val="3064100669"/>
      </p:ext>
    </p:extLst>
  </p:cSld>
  <p:clrMap bg1="lt1" tx1="dk1" bg2="lt2" tx2="dk2" accent1="accent1" accent2="accent2" accent3="accent3" accent4="accent4" accent5="accent5" accent6="accent6" hlink="hlink" folHlink="folHlink"/>
  <p:sldLayoutIdLst>
    <p:sldLayoutId id="2147483715" r:id="rId1"/>
    <p:sldLayoutId id="2147483692" r:id="rId2"/>
    <p:sldLayoutId id="2147483693" r:id="rId3"/>
    <p:sldLayoutId id="2147483694" r:id="rId4"/>
    <p:sldLayoutId id="2147483649" r:id="rId5"/>
    <p:sldLayoutId id="2147483706" r:id="rId6"/>
    <p:sldLayoutId id="2147483680" r:id="rId7"/>
    <p:sldLayoutId id="2147483708" r:id="rId8"/>
    <p:sldLayoutId id="2147483681" r:id="rId9"/>
    <p:sldLayoutId id="2147483682" r:id="rId10"/>
  </p:sldLayoutIdLst>
  <p:txStyles>
    <p:titleStyle>
      <a:lvl1pPr algn="l" defTabSz="914400" rtl="0" eaLnBrk="1" latinLnBrk="0" hangingPunct="1">
        <a:lnSpc>
          <a:spcPct val="105000"/>
        </a:lnSpc>
        <a:spcBef>
          <a:spcPct val="0"/>
        </a:spcBef>
        <a:buNone/>
        <a:defRPr sz="3500" b="1"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userDrawn="1">
          <p15:clr>
            <a:srgbClr val="A4A3A4"/>
          </p15:clr>
        </p15:guide>
        <p15:guide id="7" pos="2068" userDrawn="1">
          <p15:clr>
            <a:srgbClr val="A4A3A4"/>
          </p15:clr>
        </p15:guide>
        <p15:guide id="8" pos="2525" userDrawn="1">
          <p15:clr>
            <a:srgbClr val="A4A3A4"/>
          </p15:clr>
        </p15:guide>
        <p15:guide id="12" pos="3756" userDrawn="1">
          <p15:clr>
            <a:srgbClr val="A4A3A4"/>
          </p15:clr>
        </p15:guide>
        <p15:guide id="14" pos="4372" userDrawn="1">
          <p15:clr>
            <a:srgbClr val="A4A3A4"/>
          </p15:clr>
        </p15:guide>
        <p15:guide id="15" pos="4533" userDrawn="1">
          <p15:clr>
            <a:srgbClr val="A4A3A4"/>
          </p15:clr>
        </p15:guide>
        <p15:guide id="23" pos="6993" userDrawn="1">
          <p15:clr>
            <a:srgbClr val="A4A3A4"/>
          </p15:clr>
        </p15:guide>
        <p15:guide id="30" pos="3140" userDrawn="1">
          <p15:clr>
            <a:srgbClr val="A4A3A4"/>
          </p15:clr>
        </p15:guide>
        <p15:guide id="31" pos="218" userDrawn="1">
          <p15:clr>
            <a:srgbClr val="A4A3A4"/>
          </p15:clr>
        </p15:guide>
        <p15:guide id="32" pos="677" userDrawn="1">
          <p15:clr>
            <a:srgbClr val="A4A3A4"/>
          </p15:clr>
        </p15:guide>
        <p15:guide id="33" pos="835" userDrawn="1">
          <p15:clr>
            <a:srgbClr val="A4A3A4"/>
          </p15:clr>
        </p15:guide>
        <p15:guide id="34" pos="1459" userDrawn="1">
          <p15:clr>
            <a:srgbClr val="A4A3A4"/>
          </p15:clr>
        </p15:guide>
        <p15:guide id="35" pos="2683" userDrawn="1">
          <p15:clr>
            <a:srgbClr val="A4A3A4"/>
          </p15:clr>
        </p15:guide>
        <p15:guide id="36" pos="3298" userDrawn="1">
          <p15:clr>
            <a:srgbClr val="A4A3A4"/>
          </p15:clr>
        </p15:guide>
        <p15:guide id="37" pos="3914" userDrawn="1">
          <p15:clr>
            <a:srgbClr val="A4A3A4"/>
          </p15:clr>
        </p15:guide>
        <p15:guide id="38" pos="4989" userDrawn="1">
          <p15:clr>
            <a:srgbClr val="A4A3A4"/>
          </p15:clr>
        </p15:guide>
        <p15:guide id="39" pos="5146" userDrawn="1">
          <p15:clr>
            <a:srgbClr val="A4A3A4"/>
          </p15:clr>
        </p15:guide>
        <p15:guide id="40" pos="5604" userDrawn="1">
          <p15:clr>
            <a:srgbClr val="A4A3A4"/>
          </p15:clr>
        </p15:guide>
        <p15:guide id="41" pos="5764" userDrawn="1">
          <p15:clr>
            <a:srgbClr val="A4A3A4"/>
          </p15:clr>
        </p15:guide>
        <p15:guide id="42" pos="6218" userDrawn="1">
          <p15:clr>
            <a:srgbClr val="A4A3A4"/>
          </p15:clr>
        </p15:guide>
        <p15:guide id="43" pos="6379" userDrawn="1">
          <p15:clr>
            <a:srgbClr val="A4A3A4"/>
          </p15:clr>
        </p15:guide>
        <p15:guide id="44" pos="6835" userDrawn="1">
          <p15:clr>
            <a:srgbClr val="A4A3A4"/>
          </p15:clr>
        </p15:guide>
        <p15:guide id="45" pos="7456" userDrawn="1">
          <p15:clr>
            <a:srgbClr val="A4A3A4"/>
          </p15:clr>
        </p15:guide>
        <p15:guide id="46" orient="horz" pos="220" userDrawn="1">
          <p15:clr>
            <a:srgbClr val="A4A3A4"/>
          </p15:clr>
        </p15:guide>
        <p15:guide id="47" orient="horz" pos="876" userDrawn="1">
          <p15:clr>
            <a:srgbClr val="A4A3A4"/>
          </p15:clr>
        </p15:guide>
        <p15:guide id="48" orient="horz" pos="709" userDrawn="1">
          <p15:clr>
            <a:srgbClr val="A4A3A4"/>
          </p15:clr>
        </p15:guide>
        <p15:guide id="49" orient="horz" pos="1372" userDrawn="1">
          <p15:clr>
            <a:srgbClr val="A4A3A4"/>
          </p15:clr>
        </p15:guide>
        <p15:guide id="50" orient="horz" pos="1529" userDrawn="1">
          <p15:clr>
            <a:srgbClr val="A4A3A4"/>
          </p15:clr>
        </p15:guide>
        <p15:guide id="51" orient="horz" pos="2024" userDrawn="1">
          <p15:clr>
            <a:srgbClr val="A4A3A4"/>
          </p15:clr>
        </p15:guide>
        <p15:guide id="52" orient="horz" pos="2188" userDrawn="1">
          <p15:clr>
            <a:srgbClr val="A4A3A4"/>
          </p15:clr>
        </p15:guide>
        <p15:guide id="53" orient="horz" pos="2683" userDrawn="1">
          <p15:clr>
            <a:srgbClr val="A4A3A4"/>
          </p15:clr>
        </p15:guide>
        <p15:guide id="54" orient="horz" pos="2841" userDrawn="1">
          <p15:clr>
            <a:srgbClr val="A4A3A4"/>
          </p15:clr>
        </p15:guide>
        <p15:guide id="55" orient="horz" pos="3340" userDrawn="1">
          <p15:clr>
            <a:srgbClr val="A4A3A4"/>
          </p15:clr>
        </p15:guide>
        <p15:guide id="56" orient="horz" pos="3499" userDrawn="1">
          <p15:clr>
            <a:srgbClr val="A4A3A4"/>
          </p15:clr>
        </p15:guide>
        <p15:guide id="57" orient="horz" pos="3996"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9BC65-56CF-44FA-B1AC-9B10BFC45913}"/>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905822" y="349250"/>
            <a:ext cx="930578" cy="233374"/>
          </a:xfrm>
          <a:prstGeom prst="rect">
            <a:avLst/>
          </a:prstGeom>
        </p:spPr>
      </p:pic>
      <p:sp>
        <p:nvSpPr>
          <p:cNvPr id="7" name="Title Placeholder 6">
            <a:extLst>
              <a:ext uri="{FF2B5EF4-FFF2-40B4-BE49-F238E27FC236}">
                <a16:creationId xmlns:a16="http://schemas.microsoft.com/office/drawing/2014/main" id="{34A65EE4-CDDB-48AE-97BB-AD8371A0FB67}"/>
              </a:ext>
            </a:extLst>
          </p:cNvPr>
          <p:cNvSpPr>
            <a:spLocks noGrp="1"/>
          </p:cNvSpPr>
          <p:nvPr>
            <p:ph type="title"/>
          </p:nvPr>
        </p:nvSpPr>
        <p:spPr>
          <a:xfrm>
            <a:off x="346075" y="4510088"/>
            <a:ext cx="9780588" cy="1042987"/>
          </a:xfrm>
          <a:prstGeom prst="rect">
            <a:avLst/>
          </a:prstGeom>
        </p:spPr>
        <p:txBody>
          <a:bodyPr vert="horz" wrap="square" lIns="0" tIns="0" rIns="0" bIns="0" rtlCol="0" anchor="b" anchorCtr="0">
            <a:normAutofit/>
          </a:bodyPr>
          <a:lstStyle/>
          <a:p>
            <a:r>
              <a:rPr lang="en-US" dirty="0"/>
              <a:t>This is your headline</a:t>
            </a:r>
          </a:p>
        </p:txBody>
      </p:sp>
      <p:sp>
        <p:nvSpPr>
          <p:cNvPr id="11" name="Footer Placeholder 10">
            <a:extLst>
              <a:ext uri="{FF2B5EF4-FFF2-40B4-BE49-F238E27FC236}">
                <a16:creationId xmlns:a16="http://schemas.microsoft.com/office/drawing/2014/main" id="{9E8AC941-1BA0-497F-8A3E-33229324B60C}"/>
              </a:ext>
            </a:extLst>
          </p:cNvPr>
          <p:cNvSpPr>
            <a:spLocks noGrp="1"/>
          </p:cNvSpPr>
          <p:nvPr>
            <p:ph type="ftr" sz="quarter" idx="3"/>
          </p:nvPr>
        </p:nvSpPr>
        <p:spPr>
          <a:xfrm>
            <a:off x="2301874" y="6359387"/>
            <a:ext cx="5618163" cy="498613"/>
          </a:xfrm>
          <a:prstGeom prst="rect">
            <a:avLst/>
          </a:prstGeom>
        </p:spPr>
        <p:txBody>
          <a:bodyPr vert="horz" lIns="0" tIns="0" rIns="0" bIns="0" rtlCol="0" anchor="ctr"/>
          <a:lstStyle>
            <a:lvl1pPr algn="l">
              <a:defRPr sz="800" b="0" i="0">
                <a:solidFill>
                  <a:schemeClr val="tx1">
                    <a:tint val="75000"/>
                  </a:schemeClr>
                </a:solidFill>
                <a:latin typeface="Arial" panose="020B0604020202020204" pitchFamily="34" charset="0"/>
              </a:defRPr>
            </a:lvl1pPr>
          </a:lstStyle>
          <a:p>
            <a:endParaRPr lang="en-US" dirty="0"/>
          </a:p>
        </p:txBody>
      </p:sp>
      <p:sp>
        <p:nvSpPr>
          <p:cNvPr id="12" name="Slide Number Placeholder 11">
            <a:extLst>
              <a:ext uri="{FF2B5EF4-FFF2-40B4-BE49-F238E27FC236}">
                <a16:creationId xmlns:a16="http://schemas.microsoft.com/office/drawing/2014/main" id="{B21ABD27-5766-4BC6-BE4C-1A8895464FCB}"/>
              </a:ext>
            </a:extLst>
          </p:cNvPr>
          <p:cNvSpPr>
            <a:spLocks noGrp="1"/>
          </p:cNvSpPr>
          <p:nvPr>
            <p:ph type="sldNum" sz="quarter" idx="4"/>
          </p:nvPr>
        </p:nvSpPr>
        <p:spPr>
          <a:xfrm>
            <a:off x="11101388" y="6356350"/>
            <a:ext cx="735012" cy="501650"/>
          </a:xfrm>
          <a:prstGeom prst="rect">
            <a:avLst/>
          </a:prstGeom>
        </p:spPr>
        <p:txBody>
          <a:bodyPr vert="horz" lIns="0" tIns="0" rIns="0" bIns="0" rtlCol="0" anchor="ctr"/>
          <a:lstStyle>
            <a:lvl1pPr algn="r">
              <a:defRPr sz="800" b="0" i="0">
                <a:solidFill>
                  <a:schemeClr val="tx1">
                    <a:tint val="75000"/>
                  </a:schemeClr>
                </a:solidFill>
                <a:latin typeface="Arial" panose="020B0604020202020204" pitchFamily="34" charset="0"/>
              </a:defRPr>
            </a:lvl1pPr>
          </a:lstStyle>
          <a:p>
            <a:fld id="{2415F335-B718-4208-A0C7-CBE951BC16A1}" type="slidenum">
              <a:rPr lang="en-US" smtClean="0"/>
              <a:pPr/>
              <a:t>‹#›</a:t>
            </a:fld>
            <a:endParaRPr lang="en-US" dirty="0"/>
          </a:p>
        </p:txBody>
      </p:sp>
    </p:spTree>
    <p:extLst>
      <p:ext uri="{BB962C8B-B14F-4D97-AF65-F5344CB8AC3E}">
        <p14:creationId xmlns:p14="http://schemas.microsoft.com/office/powerpoint/2010/main" val="3160412451"/>
      </p:ext>
    </p:extLst>
  </p:cSld>
  <p:clrMap bg1="lt1" tx1="dk1" bg2="lt2" tx2="dk2" accent1="accent1" accent2="accent2" accent3="accent3" accent4="accent4" accent5="accent5" accent6="accent6" hlink="hlink" folHlink="folHlink"/>
  <p:sldLayoutIdLst>
    <p:sldLayoutId id="2147483714" r:id="rId1"/>
    <p:sldLayoutId id="2147483713" r:id="rId2"/>
    <p:sldLayoutId id="2147483684" r:id="rId3"/>
    <p:sldLayoutId id="2147483686" r:id="rId4"/>
  </p:sldLayoutIdLst>
  <p:txStyles>
    <p:titleStyle>
      <a:lvl1pPr algn="l" defTabSz="914400" rtl="0" eaLnBrk="1" latinLnBrk="0" hangingPunct="1">
        <a:lnSpc>
          <a:spcPct val="105000"/>
        </a:lnSpc>
        <a:spcBef>
          <a:spcPct val="0"/>
        </a:spcBef>
        <a:buNone/>
        <a:defRPr sz="3500" b="1" i="0" kern="120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500" kern="1200">
          <a:solidFill>
            <a:schemeClr val="tx1"/>
          </a:solidFill>
          <a:latin typeface="Arial" panose="020B050302020202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500" kern="1200">
          <a:solidFill>
            <a:schemeClr val="tx1"/>
          </a:solidFill>
          <a:latin typeface="Arial" panose="020B0503020202020204" pitchFamily="34" charset="0"/>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500" kern="1200">
          <a:solidFill>
            <a:schemeClr val="tx1"/>
          </a:solidFill>
          <a:latin typeface="Arial" panose="020B0503020202020204" pitchFamily="34" charset="0"/>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500" kern="1200">
          <a:solidFill>
            <a:schemeClr val="tx1"/>
          </a:solidFill>
          <a:latin typeface="Arial" panose="020B0503020202020204" pitchFamily="34"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5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8">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F09BC65-56CF-44FA-B1AC-9B10BFC45913}"/>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0905822" y="349250"/>
            <a:ext cx="930578" cy="233374"/>
          </a:xfrm>
          <a:prstGeom prst="rect">
            <a:avLst/>
          </a:prstGeom>
        </p:spPr>
      </p:pic>
      <p:sp>
        <p:nvSpPr>
          <p:cNvPr id="7" name="Title Placeholder 6">
            <a:extLst>
              <a:ext uri="{FF2B5EF4-FFF2-40B4-BE49-F238E27FC236}">
                <a16:creationId xmlns:a16="http://schemas.microsoft.com/office/drawing/2014/main" id="{34A65EE4-CDDB-48AE-97BB-AD8371A0FB67}"/>
              </a:ext>
            </a:extLst>
          </p:cNvPr>
          <p:cNvSpPr>
            <a:spLocks noGrp="1"/>
          </p:cNvSpPr>
          <p:nvPr>
            <p:ph type="title"/>
          </p:nvPr>
        </p:nvSpPr>
        <p:spPr>
          <a:xfrm>
            <a:off x="346075" y="2427287"/>
            <a:ext cx="3457299" cy="3916363"/>
          </a:xfrm>
          <a:prstGeom prst="rect">
            <a:avLst/>
          </a:prstGeom>
        </p:spPr>
        <p:txBody>
          <a:bodyPr vert="horz" wrap="square" lIns="0" tIns="0" rIns="0" bIns="0" rtlCol="0" anchor="t" anchorCtr="0">
            <a:normAutofit/>
          </a:bodyPr>
          <a:lstStyle/>
          <a:p>
            <a:r>
              <a:rPr lang="en-US" dirty="0"/>
              <a:t>This is your headline</a:t>
            </a:r>
          </a:p>
        </p:txBody>
      </p:sp>
      <p:sp>
        <p:nvSpPr>
          <p:cNvPr id="11" name="Footer Placeholder 10">
            <a:extLst>
              <a:ext uri="{FF2B5EF4-FFF2-40B4-BE49-F238E27FC236}">
                <a16:creationId xmlns:a16="http://schemas.microsoft.com/office/drawing/2014/main" id="{9E8AC941-1BA0-497F-8A3E-33229324B60C}"/>
              </a:ext>
            </a:extLst>
          </p:cNvPr>
          <p:cNvSpPr>
            <a:spLocks noGrp="1"/>
          </p:cNvSpPr>
          <p:nvPr>
            <p:ph type="ftr" sz="quarter" idx="3"/>
          </p:nvPr>
        </p:nvSpPr>
        <p:spPr>
          <a:xfrm>
            <a:off x="2301874" y="6359387"/>
            <a:ext cx="5618163" cy="498613"/>
          </a:xfrm>
          <a:prstGeom prst="rect">
            <a:avLst/>
          </a:prstGeom>
        </p:spPr>
        <p:txBody>
          <a:bodyPr vert="horz" lIns="0" tIns="0" rIns="0" bIns="0" rtlCol="0" anchor="ctr"/>
          <a:lstStyle>
            <a:lvl1pPr algn="l">
              <a:defRPr sz="800" b="0" i="0">
                <a:solidFill>
                  <a:schemeClr val="tx1">
                    <a:tint val="75000"/>
                  </a:schemeClr>
                </a:solidFill>
                <a:latin typeface="Arial" panose="020B0604020202020204" pitchFamily="34" charset="0"/>
              </a:defRPr>
            </a:lvl1pPr>
          </a:lstStyle>
          <a:p>
            <a:endParaRPr lang="en-US" dirty="0"/>
          </a:p>
        </p:txBody>
      </p:sp>
      <p:sp>
        <p:nvSpPr>
          <p:cNvPr id="12" name="Slide Number Placeholder 11">
            <a:extLst>
              <a:ext uri="{FF2B5EF4-FFF2-40B4-BE49-F238E27FC236}">
                <a16:creationId xmlns:a16="http://schemas.microsoft.com/office/drawing/2014/main" id="{B21ABD27-5766-4BC6-BE4C-1A8895464FCB}"/>
              </a:ext>
            </a:extLst>
          </p:cNvPr>
          <p:cNvSpPr>
            <a:spLocks noGrp="1"/>
          </p:cNvSpPr>
          <p:nvPr>
            <p:ph type="sldNum" sz="quarter" idx="4"/>
          </p:nvPr>
        </p:nvSpPr>
        <p:spPr>
          <a:xfrm>
            <a:off x="11101388" y="6356350"/>
            <a:ext cx="735012" cy="501650"/>
          </a:xfrm>
          <a:prstGeom prst="rect">
            <a:avLst/>
          </a:prstGeom>
        </p:spPr>
        <p:txBody>
          <a:bodyPr vert="horz" lIns="0" tIns="0" rIns="0" bIns="0" rtlCol="0" anchor="ctr"/>
          <a:lstStyle>
            <a:lvl1pPr algn="r">
              <a:defRPr sz="800" b="0" i="0">
                <a:solidFill>
                  <a:schemeClr val="tx1">
                    <a:tint val="75000"/>
                  </a:schemeClr>
                </a:solidFill>
                <a:latin typeface="Arial" panose="020B0604020202020204" pitchFamily="34" charset="0"/>
              </a:defRPr>
            </a:lvl1pPr>
          </a:lstStyle>
          <a:p>
            <a:fld id="{2415F335-B718-4208-A0C7-CBE951BC16A1}" type="slidenum">
              <a:rPr lang="en-US" smtClean="0"/>
              <a:pPr/>
              <a:t>‹#›</a:t>
            </a:fld>
            <a:endParaRPr lang="en-US" dirty="0"/>
          </a:p>
        </p:txBody>
      </p:sp>
    </p:spTree>
    <p:extLst>
      <p:ext uri="{BB962C8B-B14F-4D97-AF65-F5344CB8AC3E}">
        <p14:creationId xmlns:p14="http://schemas.microsoft.com/office/powerpoint/2010/main" val="3204019416"/>
      </p:ext>
    </p:extLst>
  </p:cSld>
  <p:clrMap bg1="lt1" tx1="dk1" bg2="lt2" tx2="dk2" accent1="accent1" accent2="accent2" accent3="accent3" accent4="accent4" accent5="accent5" accent6="accent6" hlink="hlink" folHlink="folHlink"/>
  <p:sldLayoutIdLst>
    <p:sldLayoutId id="2147483719" r:id="rId1"/>
    <p:sldLayoutId id="2147483673" r:id="rId2"/>
    <p:sldLayoutId id="2147483707" r:id="rId3"/>
    <p:sldLayoutId id="2147483676" r:id="rId4"/>
    <p:sldLayoutId id="2147483718" r:id="rId5"/>
    <p:sldLayoutId id="2147483672" r:id="rId6"/>
    <p:sldLayoutId id="2147483709" r:id="rId7"/>
    <p:sldLayoutId id="2147483674" r:id="rId8"/>
    <p:sldLayoutId id="2147483717" r:id="rId9"/>
    <p:sldLayoutId id="2147483670" r:id="rId10"/>
    <p:sldLayoutId id="2147483710" r:id="rId11"/>
    <p:sldLayoutId id="2147483711" r:id="rId12"/>
    <p:sldLayoutId id="2147483716" r:id="rId13"/>
    <p:sldLayoutId id="2147483671" r:id="rId14"/>
    <p:sldLayoutId id="2147483712" r:id="rId15"/>
    <p:sldLayoutId id="2147483687" r:id="rId16"/>
    <p:sldLayoutId id="2147483685" r:id="rId17"/>
    <p:sldLayoutId id="2147483695" r:id="rId18"/>
    <p:sldLayoutId id="2147483675" r:id="rId19"/>
  </p:sldLayoutIdLst>
  <p:txStyles>
    <p:titleStyle>
      <a:lvl1pPr marL="0" marR="0" indent="0" algn="l" defTabSz="914400" rtl="0" eaLnBrk="1" fontAlgn="auto" latinLnBrk="0" hangingPunct="1">
        <a:lnSpc>
          <a:spcPct val="105000"/>
        </a:lnSpc>
        <a:spcBef>
          <a:spcPct val="0"/>
        </a:spcBef>
        <a:spcAft>
          <a:spcPts val="0"/>
        </a:spcAft>
        <a:buClrTx/>
        <a:buSzTx/>
        <a:buFontTx/>
        <a:buNone/>
        <a:tabLst/>
        <a:defRPr sz="3000" b="1" i="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8">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517167"/>
      </p:ext>
    </p:extLst>
  </p:cSld>
  <p:clrMap bg1="lt1" tx1="dk1" bg2="lt2" tx2="dk2" accent1="accent1" accent2="accent2" accent3="accent3" accent4="accent4" accent5="accent5" accent6="accent6" hlink="hlink" folHlink="folHlink"/>
  <p:sldLayoutIdLst>
    <p:sldLayoutId id="2147483679" r:id="rId1"/>
    <p:sldLayoutId id="2147483696" r:id="rId2"/>
    <p:sldLayoutId id="2147483720" r:id="rId3"/>
  </p:sldLayoutIdLst>
  <p:txStyles>
    <p:titleStyle>
      <a:lvl1pPr algn="l" defTabSz="914400" rtl="0" eaLnBrk="1" latinLnBrk="0" hangingPunct="1">
        <a:lnSpc>
          <a:spcPct val="90000"/>
        </a:lnSpc>
        <a:spcBef>
          <a:spcPct val="0"/>
        </a:spcBef>
        <a:buNone/>
        <a:defRPr sz="3000" b="1" kern="1200">
          <a:solidFill>
            <a:schemeClr val="tx1"/>
          </a:solidFill>
          <a:latin typeface="Arial" panose="020B0503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 pos="1300" userDrawn="1">
          <p15:clr>
            <a:srgbClr val="A4A3A4"/>
          </p15:clr>
        </p15:guide>
        <p15:guide id="6" pos="1907">
          <p15:clr>
            <a:srgbClr val="A4A3A4"/>
          </p15:clr>
        </p15:guide>
        <p15:guide id="7" pos="2068">
          <p15:clr>
            <a:srgbClr val="A4A3A4"/>
          </p15:clr>
        </p15:guide>
        <p15:guide id="8" pos="2525" userDrawn="1">
          <p15:clr>
            <a:srgbClr val="A4A3A4"/>
          </p15:clr>
        </p15:guide>
        <p15:guide id="12" pos="3756">
          <p15:clr>
            <a:srgbClr val="A4A3A4"/>
          </p15:clr>
        </p15:guide>
        <p15:guide id="14" pos="4372">
          <p15:clr>
            <a:srgbClr val="A4A3A4"/>
          </p15:clr>
        </p15:guide>
        <p15:guide id="15" pos="4533">
          <p15:clr>
            <a:srgbClr val="A4A3A4"/>
          </p15:clr>
        </p15:guide>
        <p15:guide id="23" pos="6993">
          <p15:clr>
            <a:srgbClr val="A4A3A4"/>
          </p15:clr>
        </p15:guide>
        <p15:guide id="30" pos="3140">
          <p15:clr>
            <a:srgbClr val="A4A3A4"/>
          </p15:clr>
        </p15:guide>
        <p15:guide id="31" pos="218">
          <p15:clr>
            <a:srgbClr val="A4A3A4"/>
          </p15:clr>
        </p15:guide>
        <p15:guide id="32" pos="677">
          <p15:clr>
            <a:srgbClr val="A4A3A4"/>
          </p15:clr>
        </p15:guide>
        <p15:guide id="33" pos="835">
          <p15:clr>
            <a:srgbClr val="A4A3A4"/>
          </p15:clr>
        </p15:guide>
        <p15:guide id="34" pos="1459" userDrawn="1">
          <p15:clr>
            <a:srgbClr val="A4A3A4"/>
          </p15:clr>
        </p15:guide>
        <p15:guide id="35" pos="2683" userDrawn="1">
          <p15:clr>
            <a:srgbClr val="A4A3A4"/>
          </p15:clr>
        </p15:guide>
        <p15:guide id="36" pos="3298">
          <p15:clr>
            <a:srgbClr val="A4A3A4"/>
          </p15:clr>
        </p15:guide>
        <p15:guide id="37" pos="3914">
          <p15:clr>
            <a:srgbClr val="A4A3A4"/>
          </p15:clr>
        </p15:guide>
        <p15:guide id="38" pos="4989">
          <p15:clr>
            <a:srgbClr val="A4A3A4"/>
          </p15:clr>
        </p15:guide>
        <p15:guide id="39" pos="5146">
          <p15:clr>
            <a:srgbClr val="A4A3A4"/>
          </p15:clr>
        </p15:guide>
        <p15:guide id="40" pos="5604">
          <p15:clr>
            <a:srgbClr val="A4A3A4"/>
          </p15:clr>
        </p15:guide>
        <p15:guide id="41" pos="5764">
          <p15:clr>
            <a:srgbClr val="A4A3A4"/>
          </p15:clr>
        </p15:guide>
        <p15:guide id="42" pos="6218">
          <p15:clr>
            <a:srgbClr val="A4A3A4"/>
          </p15:clr>
        </p15:guide>
        <p15:guide id="43" pos="6379">
          <p15:clr>
            <a:srgbClr val="A4A3A4"/>
          </p15:clr>
        </p15:guide>
        <p15:guide id="44" pos="6835">
          <p15:clr>
            <a:srgbClr val="A4A3A4"/>
          </p15:clr>
        </p15:guide>
        <p15:guide id="45" pos="7456">
          <p15:clr>
            <a:srgbClr val="A4A3A4"/>
          </p15:clr>
        </p15:guide>
        <p15:guide id="46" orient="horz" pos="220">
          <p15:clr>
            <a:srgbClr val="A4A3A4"/>
          </p15:clr>
        </p15:guide>
        <p15:guide id="47" orient="horz" pos="876">
          <p15:clr>
            <a:srgbClr val="A4A3A4"/>
          </p15:clr>
        </p15:guide>
        <p15:guide id="48" orient="horz" pos="709" userDrawn="1">
          <p15:clr>
            <a:srgbClr val="A4A3A4"/>
          </p15:clr>
        </p15:guide>
        <p15:guide id="49" orient="horz" pos="1372">
          <p15:clr>
            <a:srgbClr val="A4A3A4"/>
          </p15:clr>
        </p15:guide>
        <p15:guide id="50" orient="horz" pos="1529">
          <p15:clr>
            <a:srgbClr val="A4A3A4"/>
          </p15:clr>
        </p15:guide>
        <p15:guide id="51" orient="horz" pos="2024">
          <p15:clr>
            <a:srgbClr val="A4A3A4"/>
          </p15:clr>
        </p15:guide>
        <p15:guide id="52" orient="horz" pos="2188">
          <p15:clr>
            <a:srgbClr val="A4A3A4"/>
          </p15:clr>
        </p15:guide>
        <p15:guide id="53" orient="horz" pos="2683">
          <p15:clr>
            <a:srgbClr val="A4A3A4"/>
          </p15:clr>
        </p15:guide>
        <p15:guide id="54" orient="horz" pos="2841">
          <p15:clr>
            <a:srgbClr val="A4A3A4"/>
          </p15:clr>
        </p15:guide>
        <p15:guide id="55" orient="horz" pos="3340">
          <p15:clr>
            <a:srgbClr val="A4A3A4"/>
          </p15:clr>
        </p15:guide>
        <p15:guide id="56" orient="horz" pos="3499">
          <p15:clr>
            <a:srgbClr val="A4A3A4"/>
          </p15:clr>
        </p15:guide>
        <p15:guide id="57" orient="horz" pos="3996">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image" Target="../media/image27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275.svg"/><Relationship Id="rId2" Type="http://schemas.openxmlformats.org/officeDocument/2006/relationships/image" Target="../media/image274.png"/><Relationship Id="rId1" Type="http://schemas.openxmlformats.org/officeDocument/2006/relationships/slideLayout" Target="../slideLayouts/slideLayout25.xml"/><Relationship Id="rId5" Type="http://schemas.openxmlformats.org/officeDocument/2006/relationships/image" Target="../media/image277.svg"/><Relationship Id="rId4" Type="http://schemas.openxmlformats.org/officeDocument/2006/relationships/image" Target="../media/image276.png"/></Relationships>
</file>

<file path=ppt/slides/_rels/slide26.xml.rels><?xml version="1.0" encoding="UTF-8" standalone="yes"?>
<Relationships xmlns="http://schemas.openxmlformats.org/package/2006/relationships"><Relationship Id="rId3" Type="http://schemas.openxmlformats.org/officeDocument/2006/relationships/image" Target="../media/image279.svg"/><Relationship Id="rId7" Type="http://schemas.openxmlformats.org/officeDocument/2006/relationships/image" Target="../media/image20.svg"/><Relationship Id="rId2" Type="http://schemas.openxmlformats.org/officeDocument/2006/relationships/image" Target="../media/image278.png"/><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2" Type="http://schemas.openxmlformats.org/officeDocument/2006/relationships/image" Target="../media/image280.jpg"/><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2" Type="http://schemas.openxmlformats.org/officeDocument/2006/relationships/image" Target="../media/image281.jpg"/><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9.png"/><Relationship Id="rId3" Type="http://schemas.openxmlformats.org/officeDocument/2006/relationships/image" Target="../media/image11.png"/><Relationship Id="rId7" Type="http://schemas.openxmlformats.org/officeDocument/2006/relationships/image" Target="../media/image15.svg"/><Relationship Id="rId12" Type="http://schemas.openxmlformats.org/officeDocument/2006/relationships/image" Target="../media/image18.png"/><Relationship Id="rId2" Type="http://schemas.openxmlformats.org/officeDocument/2006/relationships/image" Target="../media/image10.png"/><Relationship Id="rId1" Type="http://schemas.openxmlformats.org/officeDocument/2006/relationships/slideLayout" Target="../slideLayouts/slideLayout25.xml"/><Relationship Id="rId6" Type="http://schemas.openxmlformats.org/officeDocument/2006/relationships/image" Target="../media/image14.png"/><Relationship Id="rId11" Type="http://schemas.openxmlformats.org/officeDocument/2006/relationships/image" Target="../media/image17.png"/><Relationship Id="rId5" Type="http://schemas.openxmlformats.org/officeDocument/2006/relationships/image" Target="../media/image13.svg"/><Relationship Id="rId10" Type="http://schemas.openxmlformats.org/officeDocument/2006/relationships/image" Target="../media/image16.png"/><Relationship Id="rId4" Type="http://schemas.openxmlformats.org/officeDocument/2006/relationships/image" Target="../media/image12.png"/><Relationship Id="rId9" Type="http://schemas.openxmlformats.org/officeDocument/2006/relationships/image" Target="../media/image5.svg"/><Relationship Id="rId14" Type="http://schemas.openxmlformats.org/officeDocument/2006/relationships/image" Target="../media/image20.svg"/></Relationships>
</file>

<file path=ppt/slides/_rels/slide30.xml.rels><?xml version="1.0" encoding="UTF-8" standalone="yes"?>
<Relationships xmlns="http://schemas.openxmlformats.org/package/2006/relationships"><Relationship Id="rId2" Type="http://schemas.openxmlformats.org/officeDocument/2006/relationships/image" Target="../media/image273.jpg"/><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2" Type="http://schemas.openxmlformats.org/officeDocument/2006/relationships/image" Target="../media/image281.jp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2" Type="http://schemas.openxmlformats.org/officeDocument/2006/relationships/image" Target="../media/image282.jp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5.xml.rels><?xml version="1.0" encoding="UTF-8" standalone="yes"?>
<Relationships xmlns="http://schemas.openxmlformats.org/package/2006/relationships"><Relationship Id="rId3" Type="http://schemas.openxmlformats.org/officeDocument/2006/relationships/image" Target="../media/image284.svg"/><Relationship Id="rId7" Type="http://schemas.openxmlformats.org/officeDocument/2006/relationships/image" Target="../media/image288.svg"/><Relationship Id="rId2" Type="http://schemas.openxmlformats.org/officeDocument/2006/relationships/image" Target="../media/image283.png"/><Relationship Id="rId1" Type="http://schemas.openxmlformats.org/officeDocument/2006/relationships/slideLayout" Target="../slideLayouts/slideLayout30.xml"/><Relationship Id="rId6" Type="http://schemas.openxmlformats.org/officeDocument/2006/relationships/image" Target="../media/image287.png"/><Relationship Id="rId5" Type="http://schemas.openxmlformats.org/officeDocument/2006/relationships/image" Target="../media/image286.svg"/><Relationship Id="rId4" Type="http://schemas.openxmlformats.org/officeDocument/2006/relationships/image" Target="../media/image285.png"/></Relationships>
</file>

<file path=ppt/slides/_rels/slide3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1.xml"/><Relationship Id="rId4" Type="http://schemas.openxmlformats.org/officeDocument/2006/relationships/chart" Target="../charts/chart6.xml"/></Relationships>
</file>

<file path=ppt/slides/_rels/slide3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29.xml"/><Relationship Id="rId4" Type="http://schemas.openxmlformats.org/officeDocument/2006/relationships/chart" Target="../charts/chart9.xml"/></Relationships>
</file>

<file path=ppt/slides/_rels/slide4.xml.rels><?xml version="1.0" encoding="UTF-8" standalone="yes"?>
<Relationships xmlns="http://schemas.openxmlformats.org/package/2006/relationships"><Relationship Id="rId117" Type="http://schemas.openxmlformats.org/officeDocument/2006/relationships/image" Target="../media/image136.svg"/><Relationship Id="rId21" Type="http://schemas.openxmlformats.org/officeDocument/2006/relationships/image" Target="../media/image40.svg"/><Relationship Id="rId42" Type="http://schemas.openxmlformats.org/officeDocument/2006/relationships/image" Target="../media/image61.png"/><Relationship Id="rId63" Type="http://schemas.openxmlformats.org/officeDocument/2006/relationships/image" Target="../media/image82.svg"/><Relationship Id="rId84" Type="http://schemas.openxmlformats.org/officeDocument/2006/relationships/image" Target="../media/image103.png"/><Relationship Id="rId138" Type="http://schemas.openxmlformats.org/officeDocument/2006/relationships/image" Target="../media/image157.png"/><Relationship Id="rId159" Type="http://schemas.openxmlformats.org/officeDocument/2006/relationships/image" Target="../media/image178.svg"/><Relationship Id="rId170" Type="http://schemas.openxmlformats.org/officeDocument/2006/relationships/image" Target="../media/image189.png"/><Relationship Id="rId191" Type="http://schemas.openxmlformats.org/officeDocument/2006/relationships/image" Target="../media/image210.svg"/><Relationship Id="rId205" Type="http://schemas.openxmlformats.org/officeDocument/2006/relationships/image" Target="../media/image224.svg"/><Relationship Id="rId226" Type="http://schemas.openxmlformats.org/officeDocument/2006/relationships/image" Target="../media/image245.png"/><Relationship Id="rId247" Type="http://schemas.openxmlformats.org/officeDocument/2006/relationships/image" Target="../media/image266.svg"/><Relationship Id="rId107" Type="http://schemas.openxmlformats.org/officeDocument/2006/relationships/image" Target="../media/image126.svg"/><Relationship Id="rId11" Type="http://schemas.openxmlformats.org/officeDocument/2006/relationships/image" Target="../media/image30.svg"/><Relationship Id="rId32" Type="http://schemas.openxmlformats.org/officeDocument/2006/relationships/image" Target="../media/image51.png"/><Relationship Id="rId53" Type="http://schemas.openxmlformats.org/officeDocument/2006/relationships/image" Target="../media/image72.svg"/><Relationship Id="rId74" Type="http://schemas.openxmlformats.org/officeDocument/2006/relationships/image" Target="../media/image93.png"/><Relationship Id="rId128" Type="http://schemas.openxmlformats.org/officeDocument/2006/relationships/image" Target="../media/image147.png"/><Relationship Id="rId149" Type="http://schemas.openxmlformats.org/officeDocument/2006/relationships/image" Target="../media/image168.svg"/><Relationship Id="rId5" Type="http://schemas.openxmlformats.org/officeDocument/2006/relationships/image" Target="../media/image24.svg"/><Relationship Id="rId95" Type="http://schemas.openxmlformats.org/officeDocument/2006/relationships/image" Target="../media/image114.svg"/><Relationship Id="rId160" Type="http://schemas.openxmlformats.org/officeDocument/2006/relationships/image" Target="../media/image179.png"/><Relationship Id="rId181" Type="http://schemas.openxmlformats.org/officeDocument/2006/relationships/image" Target="../media/image200.svg"/><Relationship Id="rId216" Type="http://schemas.openxmlformats.org/officeDocument/2006/relationships/image" Target="../media/image235.png"/><Relationship Id="rId237" Type="http://schemas.openxmlformats.org/officeDocument/2006/relationships/image" Target="../media/image256.svg"/><Relationship Id="rId22" Type="http://schemas.openxmlformats.org/officeDocument/2006/relationships/image" Target="../media/image41.png"/><Relationship Id="rId43" Type="http://schemas.openxmlformats.org/officeDocument/2006/relationships/image" Target="../media/image62.svg"/><Relationship Id="rId64" Type="http://schemas.openxmlformats.org/officeDocument/2006/relationships/image" Target="../media/image83.png"/><Relationship Id="rId118" Type="http://schemas.openxmlformats.org/officeDocument/2006/relationships/image" Target="../media/image137.png"/><Relationship Id="rId139" Type="http://schemas.openxmlformats.org/officeDocument/2006/relationships/image" Target="../media/image158.svg"/><Relationship Id="rId85" Type="http://schemas.openxmlformats.org/officeDocument/2006/relationships/image" Target="../media/image104.svg"/><Relationship Id="rId150" Type="http://schemas.openxmlformats.org/officeDocument/2006/relationships/image" Target="../media/image169.png"/><Relationship Id="rId171" Type="http://schemas.openxmlformats.org/officeDocument/2006/relationships/image" Target="../media/image190.svg"/><Relationship Id="rId192" Type="http://schemas.openxmlformats.org/officeDocument/2006/relationships/image" Target="../media/image211.png"/><Relationship Id="rId206" Type="http://schemas.openxmlformats.org/officeDocument/2006/relationships/image" Target="../media/image225.png"/><Relationship Id="rId227" Type="http://schemas.openxmlformats.org/officeDocument/2006/relationships/image" Target="../media/image246.svg"/><Relationship Id="rId248" Type="http://schemas.openxmlformats.org/officeDocument/2006/relationships/image" Target="../media/image267.png"/><Relationship Id="rId12" Type="http://schemas.openxmlformats.org/officeDocument/2006/relationships/image" Target="../media/image31.png"/><Relationship Id="rId33" Type="http://schemas.openxmlformats.org/officeDocument/2006/relationships/image" Target="../media/image52.svg"/><Relationship Id="rId108" Type="http://schemas.openxmlformats.org/officeDocument/2006/relationships/image" Target="../media/image127.png"/><Relationship Id="rId129" Type="http://schemas.openxmlformats.org/officeDocument/2006/relationships/image" Target="../media/image148.svg"/><Relationship Id="rId54" Type="http://schemas.openxmlformats.org/officeDocument/2006/relationships/image" Target="../media/image73.png"/><Relationship Id="rId75" Type="http://schemas.openxmlformats.org/officeDocument/2006/relationships/image" Target="../media/image94.svg"/><Relationship Id="rId96" Type="http://schemas.openxmlformats.org/officeDocument/2006/relationships/image" Target="../media/image115.png"/><Relationship Id="rId140" Type="http://schemas.openxmlformats.org/officeDocument/2006/relationships/image" Target="../media/image159.png"/><Relationship Id="rId161" Type="http://schemas.openxmlformats.org/officeDocument/2006/relationships/image" Target="../media/image180.svg"/><Relationship Id="rId182" Type="http://schemas.openxmlformats.org/officeDocument/2006/relationships/image" Target="../media/image201.png"/><Relationship Id="rId217" Type="http://schemas.openxmlformats.org/officeDocument/2006/relationships/image" Target="../media/image236.svg"/><Relationship Id="rId6" Type="http://schemas.openxmlformats.org/officeDocument/2006/relationships/image" Target="../media/image25.png"/><Relationship Id="rId238" Type="http://schemas.openxmlformats.org/officeDocument/2006/relationships/image" Target="../media/image257.png"/><Relationship Id="rId23" Type="http://schemas.openxmlformats.org/officeDocument/2006/relationships/image" Target="../media/image42.svg"/><Relationship Id="rId119" Type="http://schemas.openxmlformats.org/officeDocument/2006/relationships/image" Target="../media/image138.svg"/><Relationship Id="rId44" Type="http://schemas.openxmlformats.org/officeDocument/2006/relationships/image" Target="../media/image63.png"/><Relationship Id="rId65" Type="http://schemas.openxmlformats.org/officeDocument/2006/relationships/image" Target="../media/image84.svg"/><Relationship Id="rId86" Type="http://schemas.openxmlformats.org/officeDocument/2006/relationships/image" Target="../media/image105.png"/><Relationship Id="rId130" Type="http://schemas.openxmlformats.org/officeDocument/2006/relationships/image" Target="../media/image149.png"/><Relationship Id="rId151" Type="http://schemas.openxmlformats.org/officeDocument/2006/relationships/image" Target="../media/image170.svg"/><Relationship Id="rId172" Type="http://schemas.openxmlformats.org/officeDocument/2006/relationships/image" Target="../media/image191.png"/><Relationship Id="rId193" Type="http://schemas.openxmlformats.org/officeDocument/2006/relationships/image" Target="../media/image212.svg"/><Relationship Id="rId207" Type="http://schemas.openxmlformats.org/officeDocument/2006/relationships/image" Target="../media/image226.svg"/><Relationship Id="rId228" Type="http://schemas.openxmlformats.org/officeDocument/2006/relationships/image" Target="../media/image247.png"/><Relationship Id="rId249" Type="http://schemas.openxmlformats.org/officeDocument/2006/relationships/image" Target="../media/image268.svg"/><Relationship Id="rId13" Type="http://schemas.openxmlformats.org/officeDocument/2006/relationships/image" Target="../media/image32.svg"/><Relationship Id="rId109" Type="http://schemas.openxmlformats.org/officeDocument/2006/relationships/image" Target="../media/image128.svg"/><Relationship Id="rId34" Type="http://schemas.openxmlformats.org/officeDocument/2006/relationships/image" Target="../media/image53.png"/><Relationship Id="rId55" Type="http://schemas.openxmlformats.org/officeDocument/2006/relationships/image" Target="../media/image74.svg"/><Relationship Id="rId76" Type="http://schemas.openxmlformats.org/officeDocument/2006/relationships/image" Target="../media/image95.png"/><Relationship Id="rId97" Type="http://schemas.openxmlformats.org/officeDocument/2006/relationships/image" Target="../media/image116.svg"/><Relationship Id="rId120" Type="http://schemas.openxmlformats.org/officeDocument/2006/relationships/image" Target="../media/image139.png"/><Relationship Id="rId141" Type="http://schemas.openxmlformats.org/officeDocument/2006/relationships/image" Target="../media/image160.svg"/><Relationship Id="rId7" Type="http://schemas.openxmlformats.org/officeDocument/2006/relationships/image" Target="../media/image26.svg"/><Relationship Id="rId162" Type="http://schemas.openxmlformats.org/officeDocument/2006/relationships/image" Target="../media/image181.png"/><Relationship Id="rId183" Type="http://schemas.openxmlformats.org/officeDocument/2006/relationships/image" Target="../media/image202.svg"/><Relationship Id="rId218" Type="http://schemas.openxmlformats.org/officeDocument/2006/relationships/image" Target="../media/image237.png"/><Relationship Id="rId239" Type="http://schemas.openxmlformats.org/officeDocument/2006/relationships/image" Target="../media/image258.svg"/><Relationship Id="rId250" Type="http://schemas.openxmlformats.org/officeDocument/2006/relationships/image" Target="../media/image269.png"/><Relationship Id="rId24" Type="http://schemas.openxmlformats.org/officeDocument/2006/relationships/image" Target="../media/image43.png"/><Relationship Id="rId45" Type="http://schemas.openxmlformats.org/officeDocument/2006/relationships/image" Target="../media/image64.svg"/><Relationship Id="rId66" Type="http://schemas.openxmlformats.org/officeDocument/2006/relationships/image" Target="../media/image85.png"/><Relationship Id="rId87" Type="http://schemas.openxmlformats.org/officeDocument/2006/relationships/image" Target="../media/image106.svg"/><Relationship Id="rId110" Type="http://schemas.openxmlformats.org/officeDocument/2006/relationships/image" Target="../media/image129.png"/><Relationship Id="rId131" Type="http://schemas.openxmlformats.org/officeDocument/2006/relationships/image" Target="../media/image150.svg"/><Relationship Id="rId152" Type="http://schemas.openxmlformats.org/officeDocument/2006/relationships/image" Target="../media/image171.png"/><Relationship Id="rId173" Type="http://schemas.openxmlformats.org/officeDocument/2006/relationships/image" Target="../media/image192.svg"/><Relationship Id="rId194" Type="http://schemas.openxmlformats.org/officeDocument/2006/relationships/image" Target="../media/image213.png"/><Relationship Id="rId208" Type="http://schemas.openxmlformats.org/officeDocument/2006/relationships/image" Target="../media/image227.png"/><Relationship Id="rId229" Type="http://schemas.openxmlformats.org/officeDocument/2006/relationships/image" Target="../media/image248.svg"/><Relationship Id="rId240" Type="http://schemas.openxmlformats.org/officeDocument/2006/relationships/image" Target="../media/image259.png"/><Relationship Id="rId14" Type="http://schemas.openxmlformats.org/officeDocument/2006/relationships/image" Target="../media/image33.png"/><Relationship Id="rId35" Type="http://schemas.openxmlformats.org/officeDocument/2006/relationships/image" Target="../media/image54.svg"/><Relationship Id="rId56" Type="http://schemas.openxmlformats.org/officeDocument/2006/relationships/image" Target="../media/image75.png"/><Relationship Id="rId77" Type="http://schemas.openxmlformats.org/officeDocument/2006/relationships/image" Target="../media/image96.svg"/><Relationship Id="rId100" Type="http://schemas.openxmlformats.org/officeDocument/2006/relationships/image" Target="../media/image119.png"/><Relationship Id="rId8" Type="http://schemas.openxmlformats.org/officeDocument/2006/relationships/image" Target="../media/image27.png"/><Relationship Id="rId98" Type="http://schemas.openxmlformats.org/officeDocument/2006/relationships/image" Target="../media/image117.png"/><Relationship Id="rId121" Type="http://schemas.openxmlformats.org/officeDocument/2006/relationships/image" Target="../media/image140.svg"/><Relationship Id="rId142" Type="http://schemas.openxmlformats.org/officeDocument/2006/relationships/image" Target="../media/image161.png"/><Relationship Id="rId163" Type="http://schemas.openxmlformats.org/officeDocument/2006/relationships/image" Target="../media/image182.svg"/><Relationship Id="rId184" Type="http://schemas.openxmlformats.org/officeDocument/2006/relationships/image" Target="../media/image203.png"/><Relationship Id="rId219" Type="http://schemas.openxmlformats.org/officeDocument/2006/relationships/image" Target="../media/image238.svg"/><Relationship Id="rId230" Type="http://schemas.openxmlformats.org/officeDocument/2006/relationships/image" Target="../media/image249.png"/><Relationship Id="rId251" Type="http://schemas.openxmlformats.org/officeDocument/2006/relationships/image" Target="../media/image270.svg"/><Relationship Id="rId25" Type="http://schemas.openxmlformats.org/officeDocument/2006/relationships/image" Target="../media/image44.svg"/><Relationship Id="rId46" Type="http://schemas.openxmlformats.org/officeDocument/2006/relationships/image" Target="../media/image65.png"/><Relationship Id="rId67" Type="http://schemas.openxmlformats.org/officeDocument/2006/relationships/image" Target="../media/image86.svg"/><Relationship Id="rId88" Type="http://schemas.openxmlformats.org/officeDocument/2006/relationships/image" Target="../media/image107.png"/><Relationship Id="rId111" Type="http://schemas.openxmlformats.org/officeDocument/2006/relationships/image" Target="../media/image130.svg"/><Relationship Id="rId132" Type="http://schemas.openxmlformats.org/officeDocument/2006/relationships/image" Target="../media/image151.png"/><Relationship Id="rId153" Type="http://schemas.openxmlformats.org/officeDocument/2006/relationships/image" Target="../media/image172.svg"/><Relationship Id="rId174" Type="http://schemas.openxmlformats.org/officeDocument/2006/relationships/image" Target="../media/image193.png"/><Relationship Id="rId195" Type="http://schemas.openxmlformats.org/officeDocument/2006/relationships/image" Target="../media/image214.svg"/><Relationship Id="rId209" Type="http://schemas.openxmlformats.org/officeDocument/2006/relationships/image" Target="../media/image228.svg"/><Relationship Id="rId220" Type="http://schemas.openxmlformats.org/officeDocument/2006/relationships/image" Target="../media/image239.png"/><Relationship Id="rId241" Type="http://schemas.openxmlformats.org/officeDocument/2006/relationships/image" Target="../media/image260.svg"/><Relationship Id="rId15" Type="http://schemas.openxmlformats.org/officeDocument/2006/relationships/image" Target="../media/image34.svg"/><Relationship Id="rId36" Type="http://schemas.openxmlformats.org/officeDocument/2006/relationships/image" Target="../media/image55.png"/><Relationship Id="rId57" Type="http://schemas.openxmlformats.org/officeDocument/2006/relationships/image" Target="../media/image76.svg"/><Relationship Id="rId78" Type="http://schemas.openxmlformats.org/officeDocument/2006/relationships/image" Target="../media/image97.png"/><Relationship Id="rId99" Type="http://schemas.openxmlformats.org/officeDocument/2006/relationships/image" Target="../media/image118.svg"/><Relationship Id="rId101" Type="http://schemas.openxmlformats.org/officeDocument/2006/relationships/image" Target="../media/image120.svg"/><Relationship Id="rId122" Type="http://schemas.openxmlformats.org/officeDocument/2006/relationships/image" Target="../media/image141.png"/><Relationship Id="rId143" Type="http://schemas.openxmlformats.org/officeDocument/2006/relationships/image" Target="../media/image162.svg"/><Relationship Id="rId164" Type="http://schemas.openxmlformats.org/officeDocument/2006/relationships/image" Target="../media/image183.png"/><Relationship Id="rId185" Type="http://schemas.openxmlformats.org/officeDocument/2006/relationships/image" Target="../media/image204.svg"/><Relationship Id="rId4" Type="http://schemas.openxmlformats.org/officeDocument/2006/relationships/image" Target="../media/image23.png"/><Relationship Id="rId9" Type="http://schemas.openxmlformats.org/officeDocument/2006/relationships/image" Target="../media/image28.svg"/><Relationship Id="rId180" Type="http://schemas.openxmlformats.org/officeDocument/2006/relationships/image" Target="../media/image199.png"/><Relationship Id="rId210" Type="http://schemas.openxmlformats.org/officeDocument/2006/relationships/image" Target="../media/image229.png"/><Relationship Id="rId215" Type="http://schemas.openxmlformats.org/officeDocument/2006/relationships/image" Target="../media/image234.svg"/><Relationship Id="rId236" Type="http://schemas.openxmlformats.org/officeDocument/2006/relationships/image" Target="../media/image255.png"/><Relationship Id="rId26" Type="http://schemas.openxmlformats.org/officeDocument/2006/relationships/image" Target="../media/image45.png"/><Relationship Id="rId231" Type="http://schemas.openxmlformats.org/officeDocument/2006/relationships/image" Target="../media/image250.svg"/><Relationship Id="rId47" Type="http://schemas.openxmlformats.org/officeDocument/2006/relationships/image" Target="../media/image66.svg"/><Relationship Id="rId68" Type="http://schemas.openxmlformats.org/officeDocument/2006/relationships/image" Target="../media/image87.png"/><Relationship Id="rId89" Type="http://schemas.openxmlformats.org/officeDocument/2006/relationships/image" Target="../media/image108.svg"/><Relationship Id="rId112" Type="http://schemas.openxmlformats.org/officeDocument/2006/relationships/image" Target="../media/image131.png"/><Relationship Id="rId133" Type="http://schemas.openxmlformats.org/officeDocument/2006/relationships/image" Target="../media/image152.svg"/><Relationship Id="rId154" Type="http://schemas.openxmlformats.org/officeDocument/2006/relationships/image" Target="../media/image173.png"/><Relationship Id="rId175" Type="http://schemas.openxmlformats.org/officeDocument/2006/relationships/image" Target="../media/image194.svg"/><Relationship Id="rId196" Type="http://schemas.openxmlformats.org/officeDocument/2006/relationships/image" Target="../media/image215.png"/><Relationship Id="rId200" Type="http://schemas.openxmlformats.org/officeDocument/2006/relationships/image" Target="../media/image219.png"/><Relationship Id="rId16" Type="http://schemas.openxmlformats.org/officeDocument/2006/relationships/image" Target="../media/image35.png"/><Relationship Id="rId221" Type="http://schemas.openxmlformats.org/officeDocument/2006/relationships/image" Target="../media/image240.svg"/><Relationship Id="rId242" Type="http://schemas.openxmlformats.org/officeDocument/2006/relationships/image" Target="../media/image261.png"/><Relationship Id="rId37" Type="http://schemas.openxmlformats.org/officeDocument/2006/relationships/image" Target="../media/image56.svg"/><Relationship Id="rId58" Type="http://schemas.openxmlformats.org/officeDocument/2006/relationships/image" Target="../media/image77.png"/><Relationship Id="rId79" Type="http://schemas.openxmlformats.org/officeDocument/2006/relationships/image" Target="../media/image98.svg"/><Relationship Id="rId102" Type="http://schemas.openxmlformats.org/officeDocument/2006/relationships/image" Target="../media/image121.png"/><Relationship Id="rId123" Type="http://schemas.openxmlformats.org/officeDocument/2006/relationships/image" Target="../media/image142.svg"/><Relationship Id="rId144" Type="http://schemas.openxmlformats.org/officeDocument/2006/relationships/image" Target="../media/image163.png"/><Relationship Id="rId90" Type="http://schemas.openxmlformats.org/officeDocument/2006/relationships/image" Target="../media/image109.png"/><Relationship Id="rId165" Type="http://schemas.openxmlformats.org/officeDocument/2006/relationships/image" Target="../media/image184.svg"/><Relationship Id="rId186" Type="http://schemas.openxmlformats.org/officeDocument/2006/relationships/image" Target="../media/image205.png"/><Relationship Id="rId211" Type="http://schemas.openxmlformats.org/officeDocument/2006/relationships/image" Target="../media/image230.svg"/><Relationship Id="rId232" Type="http://schemas.openxmlformats.org/officeDocument/2006/relationships/image" Target="../media/image251.png"/><Relationship Id="rId27" Type="http://schemas.openxmlformats.org/officeDocument/2006/relationships/image" Target="../media/image46.svg"/><Relationship Id="rId48" Type="http://schemas.openxmlformats.org/officeDocument/2006/relationships/image" Target="../media/image67.png"/><Relationship Id="rId69" Type="http://schemas.openxmlformats.org/officeDocument/2006/relationships/image" Target="../media/image88.svg"/><Relationship Id="rId113" Type="http://schemas.openxmlformats.org/officeDocument/2006/relationships/image" Target="../media/image132.svg"/><Relationship Id="rId134" Type="http://schemas.openxmlformats.org/officeDocument/2006/relationships/image" Target="../media/image153.png"/><Relationship Id="rId80" Type="http://schemas.openxmlformats.org/officeDocument/2006/relationships/image" Target="../media/image99.png"/><Relationship Id="rId155" Type="http://schemas.openxmlformats.org/officeDocument/2006/relationships/image" Target="../media/image174.svg"/><Relationship Id="rId176" Type="http://schemas.openxmlformats.org/officeDocument/2006/relationships/image" Target="../media/image195.png"/><Relationship Id="rId197" Type="http://schemas.openxmlformats.org/officeDocument/2006/relationships/image" Target="../media/image216.svg"/><Relationship Id="rId201" Type="http://schemas.openxmlformats.org/officeDocument/2006/relationships/image" Target="../media/image220.svg"/><Relationship Id="rId222" Type="http://schemas.openxmlformats.org/officeDocument/2006/relationships/image" Target="../media/image241.png"/><Relationship Id="rId243" Type="http://schemas.openxmlformats.org/officeDocument/2006/relationships/image" Target="../media/image262.svg"/><Relationship Id="rId17" Type="http://schemas.openxmlformats.org/officeDocument/2006/relationships/image" Target="../media/image36.svg"/><Relationship Id="rId38" Type="http://schemas.openxmlformats.org/officeDocument/2006/relationships/image" Target="../media/image57.png"/><Relationship Id="rId59" Type="http://schemas.openxmlformats.org/officeDocument/2006/relationships/image" Target="../media/image78.svg"/><Relationship Id="rId103" Type="http://schemas.openxmlformats.org/officeDocument/2006/relationships/image" Target="../media/image122.svg"/><Relationship Id="rId124" Type="http://schemas.openxmlformats.org/officeDocument/2006/relationships/image" Target="../media/image143.png"/><Relationship Id="rId70" Type="http://schemas.openxmlformats.org/officeDocument/2006/relationships/image" Target="../media/image89.png"/><Relationship Id="rId91" Type="http://schemas.openxmlformats.org/officeDocument/2006/relationships/image" Target="../media/image110.svg"/><Relationship Id="rId145" Type="http://schemas.openxmlformats.org/officeDocument/2006/relationships/image" Target="../media/image164.svg"/><Relationship Id="rId166" Type="http://schemas.openxmlformats.org/officeDocument/2006/relationships/image" Target="../media/image185.png"/><Relationship Id="rId187" Type="http://schemas.openxmlformats.org/officeDocument/2006/relationships/image" Target="../media/image206.svg"/><Relationship Id="rId1" Type="http://schemas.openxmlformats.org/officeDocument/2006/relationships/slideLayout" Target="../slideLayouts/slideLayout47.xml"/><Relationship Id="rId212" Type="http://schemas.openxmlformats.org/officeDocument/2006/relationships/image" Target="../media/image231.png"/><Relationship Id="rId233" Type="http://schemas.openxmlformats.org/officeDocument/2006/relationships/image" Target="../media/image252.svg"/><Relationship Id="rId28" Type="http://schemas.openxmlformats.org/officeDocument/2006/relationships/image" Target="../media/image47.png"/><Relationship Id="rId49" Type="http://schemas.openxmlformats.org/officeDocument/2006/relationships/image" Target="../media/image68.svg"/><Relationship Id="rId114" Type="http://schemas.openxmlformats.org/officeDocument/2006/relationships/image" Target="../media/image133.png"/><Relationship Id="rId60" Type="http://schemas.openxmlformats.org/officeDocument/2006/relationships/image" Target="../media/image79.png"/><Relationship Id="rId81" Type="http://schemas.openxmlformats.org/officeDocument/2006/relationships/image" Target="../media/image100.svg"/><Relationship Id="rId135" Type="http://schemas.openxmlformats.org/officeDocument/2006/relationships/image" Target="../media/image154.svg"/><Relationship Id="rId156" Type="http://schemas.openxmlformats.org/officeDocument/2006/relationships/image" Target="../media/image175.png"/><Relationship Id="rId177" Type="http://schemas.openxmlformats.org/officeDocument/2006/relationships/image" Target="../media/image196.svg"/><Relationship Id="rId198" Type="http://schemas.openxmlformats.org/officeDocument/2006/relationships/image" Target="../media/image217.png"/><Relationship Id="rId202" Type="http://schemas.openxmlformats.org/officeDocument/2006/relationships/image" Target="../media/image221.png"/><Relationship Id="rId223" Type="http://schemas.openxmlformats.org/officeDocument/2006/relationships/image" Target="../media/image242.svg"/><Relationship Id="rId244" Type="http://schemas.openxmlformats.org/officeDocument/2006/relationships/image" Target="../media/image263.png"/><Relationship Id="rId18" Type="http://schemas.openxmlformats.org/officeDocument/2006/relationships/image" Target="../media/image37.png"/><Relationship Id="rId39" Type="http://schemas.openxmlformats.org/officeDocument/2006/relationships/image" Target="../media/image58.svg"/><Relationship Id="rId50" Type="http://schemas.openxmlformats.org/officeDocument/2006/relationships/image" Target="../media/image69.png"/><Relationship Id="rId104" Type="http://schemas.openxmlformats.org/officeDocument/2006/relationships/image" Target="../media/image123.png"/><Relationship Id="rId125" Type="http://schemas.openxmlformats.org/officeDocument/2006/relationships/image" Target="../media/image144.svg"/><Relationship Id="rId146" Type="http://schemas.openxmlformats.org/officeDocument/2006/relationships/image" Target="../media/image165.png"/><Relationship Id="rId167" Type="http://schemas.openxmlformats.org/officeDocument/2006/relationships/image" Target="../media/image186.svg"/><Relationship Id="rId188" Type="http://schemas.openxmlformats.org/officeDocument/2006/relationships/image" Target="../media/image207.png"/><Relationship Id="rId71" Type="http://schemas.openxmlformats.org/officeDocument/2006/relationships/image" Target="../media/image90.svg"/><Relationship Id="rId92" Type="http://schemas.openxmlformats.org/officeDocument/2006/relationships/image" Target="../media/image111.png"/><Relationship Id="rId213" Type="http://schemas.openxmlformats.org/officeDocument/2006/relationships/image" Target="../media/image232.svg"/><Relationship Id="rId234" Type="http://schemas.openxmlformats.org/officeDocument/2006/relationships/image" Target="../media/image253.png"/><Relationship Id="rId2" Type="http://schemas.openxmlformats.org/officeDocument/2006/relationships/image" Target="../media/image21.png"/><Relationship Id="rId29" Type="http://schemas.openxmlformats.org/officeDocument/2006/relationships/image" Target="../media/image48.svg"/><Relationship Id="rId40" Type="http://schemas.openxmlformats.org/officeDocument/2006/relationships/image" Target="../media/image59.png"/><Relationship Id="rId115" Type="http://schemas.openxmlformats.org/officeDocument/2006/relationships/image" Target="../media/image134.svg"/><Relationship Id="rId136" Type="http://schemas.openxmlformats.org/officeDocument/2006/relationships/image" Target="../media/image155.png"/><Relationship Id="rId157" Type="http://schemas.openxmlformats.org/officeDocument/2006/relationships/image" Target="../media/image176.svg"/><Relationship Id="rId178" Type="http://schemas.openxmlformats.org/officeDocument/2006/relationships/image" Target="../media/image197.png"/><Relationship Id="rId61" Type="http://schemas.openxmlformats.org/officeDocument/2006/relationships/image" Target="../media/image80.svg"/><Relationship Id="rId82" Type="http://schemas.openxmlformats.org/officeDocument/2006/relationships/image" Target="../media/image101.png"/><Relationship Id="rId199" Type="http://schemas.openxmlformats.org/officeDocument/2006/relationships/image" Target="../media/image218.svg"/><Relationship Id="rId203" Type="http://schemas.openxmlformats.org/officeDocument/2006/relationships/image" Target="../media/image222.svg"/><Relationship Id="rId19" Type="http://schemas.openxmlformats.org/officeDocument/2006/relationships/image" Target="../media/image38.svg"/><Relationship Id="rId224" Type="http://schemas.openxmlformats.org/officeDocument/2006/relationships/image" Target="../media/image243.png"/><Relationship Id="rId245" Type="http://schemas.openxmlformats.org/officeDocument/2006/relationships/image" Target="../media/image264.svg"/><Relationship Id="rId30" Type="http://schemas.openxmlformats.org/officeDocument/2006/relationships/image" Target="../media/image49.png"/><Relationship Id="rId105" Type="http://schemas.openxmlformats.org/officeDocument/2006/relationships/image" Target="../media/image124.svg"/><Relationship Id="rId126" Type="http://schemas.openxmlformats.org/officeDocument/2006/relationships/image" Target="../media/image145.png"/><Relationship Id="rId147" Type="http://schemas.openxmlformats.org/officeDocument/2006/relationships/image" Target="../media/image166.svg"/><Relationship Id="rId168" Type="http://schemas.openxmlformats.org/officeDocument/2006/relationships/image" Target="../media/image187.png"/><Relationship Id="rId51" Type="http://schemas.openxmlformats.org/officeDocument/2006/relationships/image" Target="../media/image70.svg"/><Relationship Id="rId72" Type="http://schemas.openxmlformats.org/officeDocument/2006/relationships/image" Target="../media/image91.png"/><Relationship Id="rId93" Type="http://schemas.openxmlformats.org/officeDocument/2006/relationships/image" Target="../media/image112.svg"/><Relationship Id="rId189" Type="http://schemas.openxmlformats.org/officeDocument/2006/relationships/image" Target="../media/image208.svg"/><Relationship Id="rId3" Type="http://schemas.openxmlformats.org/officeDocument/2006/relationships/image" Target="../media/image22.svg"/><Relationship Id="rId214" Type="http://schemas.openxmlformats.org/officeDocument/2006/relationships/image" Target="../media/image233.png"/><Relationship Id="rId235" Type="http://schemas.openxmlformats.org/officeDocument/2006/relationships/image" Target="../media/image254.svg"/><Relationship Id="rId116" Type="http://schemas.openxmlformats.org/officeDocument/2006/relationships/image" Target="../media/image135.png"/><Relationship Id="rId137" Type="http://schemas.openxmlformats.org/officeDocument/2006/relationships/image" Target="../media/image156.svg"/><Relationship Id="rId158" Type="http://schemas.openxmlformats.org/officeDocument/2006/relationships/image" Target="../media/image177.png"/><Relationship Id="rId20" Type="http://schemas.openxmlformats.org/officeDocument/2006/relationships/image" Target="../media/image39.png"/><Relationship Id="rId41" Type="http://schemas.openxmlformats.org/officeDocument/2006/relationships/image" Target="../media/image60.svg"/><Relationship Id="rId62" Type="http://schemas.openxmlformats.org/officeDocument/2006/relationships/image" Target="../media/image81.png"/><Relationship Id="rId83" Type="http://schemas.openxmlformats.org/officeDocument/2006/relationships/image" Target="../media/image102.svg"/><Relationship Id="rId179" Type="http://schemas.openxmlformats.org/officeDocument/2006/relationships/image" Target="../media/image198.svg"/><Relationship Id="rId190" Type="http://schemas.openxmlformats.org/officeDocument/2006/relationships/image" Target="../media/image209.png"/><Relationship Id="rId204" Type="http://schemas.openxmlformats.org/officeDocument/2006/relationships/image" Target="../media/image223.png"/><Relationship Id="rId225" Type="http://schemas.openxmlformats.org/officeDocument/2006/relationships/image" Target="../media/image244.svg"/><Relationship Id="rId246" Type="http://schemas.openxmlformats.org/officeDocument/2006/relationships/image" Target="../media/image265.png"/><Relationship Id="rId106" Type="http://schemas.openxmlformats.org/officeDocument/2006/relationships/image" Target="../media/image125.png"/><Relationship Id="rId127" Type="http://schemas.openxmlformats.org/officeDocument/2006/relationships/image" Target="../media/image146.svg"/><Relationship Id="rId10" Type="http://schemas.openxmlformats.org/officeDocument/2006/relationships/image" Target="../media/image29.png"/><Relationship Id="rId31" Type="http://schemas.openxmlformats.org/officeDocument/2006/relationships/image" Target="../media/image50.svg"/><Relationship Id="rId52" Type="http://schemas.openxmlformats.org/officeDocument/2006/relationships/image" Target="../media/image71.png"/><Relationship Id="rId73" Type="http://schemas.openxmlformats.org/officeDocument/2006/relationships/image" Target="../media/image92.svg"/><Relationship Id="rId94" Type="http://schemas.openxmlformats.org/officeDocument/2006/relationships/image" Target="../media/image113.png"/><Relationship Id="rId148" Type="http://schemas.openxmlformats.org/officeDocument/2006/relationships/image" Target="../media/image167.png"/><Relationship Id="rId169" Type="http://schemas.openxmlformats.org/officeDocument/2006/relationships/image" Target="../media/image188.sv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2" Type="http://schemas.openxmlformats.org/officeDocument/2006/relationships/image" Target="../media/image271.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5777D-8194-4A3D-A3BB-B0AC29B72F04}"/>
              </a:ext>
            </a:extLst>
          </p:cNvPr>
          <p:cNvSpPr>
            <a:spLocks noGrp="1"/>
          </p:cNvSpPr>
          <p:nvPr>
            <p:ph type="title"/>
          </p:nvPr>
        </p:nvSpPr>
        <p:spPr/>
        <p:txBody>
          <a:bodyPr/>
          <a:lstStyle/>
          <a:p>
            <a:r>
              <a:rPr lang="de-DE" dirty="0" err="1"/>
              <a:t>trivago</a:t>
            </a:r>
            <a:r>
              <a:rPr lang="de-DE" dirty="0"/>
              <a:t> </a:t>
            </a:r>
            <a:br>
              <a:rPr lang="de-DE" dirty="0"/>
            </a:br>
            <a:r>
              <a:rPr lang="de-DE" dirty="0" err="1">
                <a:solidFill>
                  <a:schemeClr val="accent4"/>
                </a:solidFill>
              </a:rPr>
              <a:t>ppt</a:t>
            </a:r>
            <a:r>
              <a:rPr lang="de-DE" dirty="0">
                <a:solidFill>
                  <a:schemeClr val="accent4"/>
                </a:solidFill>
              </a:rPr>
              <a:t> </a:t>
            </a:r>
            <a:r>
              <a:rPr lang="de-DE" dirty="0" err="1">
                <a:solidFill>
                  <a:schemeClr val="accent4"/>
                </a:solidFill>
              </a:rPr>
              <a:t>template</a:t>
            </a:r>
            <a:r>
              <a:rPr lang="de-DE" dirty="0">
                <a:solidFill>
                  <a:schemeClr val="accent4"/>
                </a:solidFill>
              </a:rPr>
              <a:t> </a:t>
            </a:r>
            <a:br>
              <a:rPr lang="de-DE" dirty="0">
                <a:solidFill>
                  <a:schemeClr val="accent4"/>
                </a:solidFill>
              </a:rPr>
            </a:br>
            <a:r>
              <a:rPr lang="de-DE" dirty="0"/>
              <a:t>Arial</a:t>
            </a:r>
            <a:br>
              <a:rPr lang="de-DE" dirty="0"/>
            </a:br>
            <a:r>
              <a:rPr lang="de-DE" dirty="0"/>
              <a:t>Q4 2019</a:t>
            </a:r>
            <a:endParaRPr lang="en-US" dirty="0"/>
          </a:p>
        </p:txBody>
      </p:sp>
      <p:sp>
        <p:nvSpPr>
          <p:cNvPr id="3" name="Text Placeholder 2">
            <a:extLst>
              <a:ext uri="{FF2B5EF4-FFF2-40B4-BE49-F238E27FC236}">
                <a16:creationId xmlns:a16="http://schemas.microsoft.com/office/drawing/2014/main" id="{E95C0429-33B3-4DCE-868C-DF048397D136}"/>
              </a:ext>
            </a:extLst>
          </p:cNvPr>
          <p:cNvSpPr>
            <a:spLocks noGrp="1"/>
          </p:cNvSpPr>
          <p:nvPr>
            <p:ph type="body" sz="quarter" idx="11"/>
          </p:nvPr>
        </p:nvSpPr>
        <p:spPr/>
        <p:txBody>
          <a:bodyPr/>
          <a:lstStyle/>
          <a:p>
            <a:r>
              <a:rPr lang="de-DE" dirty="0"/>
              <a:t>Add your name, </a:t>
            </a:r>
            <a:r>
              <a:rPr lang="de-DE" dirty="0" err="1"/>
              <a:t>job</a:t>
            </a:r>
            <a:r>
              <a:rPr lang="de-DE" dirty="0"/>
              <a:t> title, date or location</a:t>
            </a:r>
            <a:endParaRPr lang="en-US" dirty="0"/>
          </a:p>
        </p:txBody>
      </p:sp>
      <p:pic>
        <p:nvPicPr>
          <p:cNvPr id="6" name="Picture Placeholder 5">
            <a:extLst>
              <a:ext uri="{FF2B5EF4-FFF2-40B4-BE49-F238E27FC236}">
                <a16:creationId xmlns:a16="http://schemas.microsoft.com/office/drawing/2014/main" id="{62FFA492-D59B-4A52-A443-42D68FC207B4}"/>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3798709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BC78DB-63D4-4C44-9D05-033A5005AC5C}"/>
              </a:ext>
            </a:extLst>
          </p:cNvPr>
          <p:cNvSpPr>
            <a:spLocks noGrp="1"/>
          </p:cNvSpPr>
          <p:nvPr>
            <p:ph type="title"/>
          </p:nvPr>
        </p:nvSpPr>
        <p:spPr/>
        <p:txBody>
          <a:bodyPr/>
          <a:lstStyle/>
          <a:p>
            <a:r>
              <a:rPr lang="de-DE" dirty="0"/>
              <a:t>First Name </a:t>
            </a:r>
            <a:br>
              <a:rPr lang="de-DE" dirty="0"/>
            </a:br>
            <a:r>
              <a:rPr lang="de-DE" dirty="0"/>
              <a:t>Last Name </a:t>
            </a:r>
            <a:endParaRPr lang="en-US" dirty="0"/>
          </a:p>
        </p:txBody>
      </p:sp>
      <p:sp>
        <p:nvSpPr>
          <p:cNvPr id="10" name="Text Placeholder 9">
            <a:extLst>
              <a:ext uri="{FF2B5EF4-FFF2-40B4-BE49-F238E27FC236}">
                <a16:creationId xmlns:a16="http://schemas.microsoft.com/office/drawing/2014/main" id="{48608FCC-5E6E-49E7-99A0-0A6948FB658B}"/>
              </a:ext>
            </a:extLst>
          </p:cNvPr>
          <p:cNvSpPr>
            <a:spLocks noGrp="1"/>
          </p:cNvSpPr>
          <p:nvPr>
            <p:ph type="body" sz="quarter" idx="10"/>
          </p:nvPr>
        </p:nvSpPr>
        <p:spPr/>
        <p:txBody>
          <a:bodyPr/>
          <a:lstStyle/>
          <a:p>
            <a:r>
              <a:rPr lang="de-DE" dirty="0"/>
              <a:t>Write something about you. </a:t>
            </a:r>
            <a:endParaRPr lang="en-US" dirty="0"/>
          </a:p>
        </p:txBody>
      </p:sp>
      <p:pic>
        <p:nvPicPr>
          <p:cNvPr id="8" name="Picture Placeholder 7">
            <a:extLst>
              <a:ext uri="{FF2B5EF4-FFF2-40B4-BE49-F238E27FC236}">
                <a16:creationId xmlns:a16="http://schemas.microsoft.com/office/drawing/2014/main" id="{DB04404F-068C-498B-81A0-3DC40763CB75}"/>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6882" r="16882"/>
          <a:stretch>
            <a:fillRect/>
          </a:stretch>
        </p:blipFill>
        <p:spPr/>
      </p:pic>
    </p:spTree>
    <p:extLst>
      <p:ext uri="{BB962C8B-B14F-4D97-AF65-F5344CB8AC3E}">
        <p14:creationId xmlns:p14="http://schemas.microsoft.com/office/powerpoint/2010/main" val="2986109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6BC78DB-63D4-4C44-9D05-033A5005AC5C}"/>
              </a:ext>
            </a:extLst>
          </p:cNvPr>
          <p:cNvSpPr>
            <a:spLocks noGrp="1"/>
          </p:cNvSpPr>
          <p:nvPr>
            <p:ph type="title"/>
          </p:nvPr>
        </p:nvSpPr>
        <p:spPr/>
        <p:txBody>
          <a:bodyPr/>
          <a:lstStyle/>
          <a:p>
            <a:r>
              <a:rPr lang="de-DE" dirty="0"/>
              <a:t>Meet us. </a:t>
            </a:r>
            <a:r>
              <a:rPr lang="de-DE" dirty="0">
                <a:solidFill>
                  <a:schemeClr val="accent5"/>
                </a:solidFill>
              </a:rPr>
              <a:t>The team.</a:t>
            </a:r>
            <a:endParaRPr lang="en-US" dirty="0">
              <a:solidFill>
                <a:schemeClr val="accent5"/>
              </a:solidFill>
            </a:endParaRPr>
          </a:p>
        </p:txBody>
      </p:sp>
      <p:sp>
        <p:nvSpPr>
          <p:cNvPr id="10" name="Text Placeholder 9">
            <a:extLst>
              <a:ext uri="{FF2B5EF4-FFF2-40B4-BE49-F238E27FC236}">
                <a16:creationId xmlns:a16="http://schemas.microsoft.com/office/drawing/2014/main" id="{48608FCC-5E6E-49E7-99A0-0A6948FB658B}"/>
              </a:ext>
            </a:extLst>
          </p:cNvPr>
          <p:cNvSpPr>
            <a:spLocks noGrp="1"/>
          </p:cNvSpPr>
          <p:nvPr>
            <p:ph type="body" sz="quarter" idx="10"/>
          </p:nvPr>
        </p:nvSpPr>
        <p:spPr/>
        <p:txBody>
          <a:bodyPr/>
          <a:lstStyle/>
          <a:p>
            <a:r>
              <a:rPr lang="de-DE" dirty="0"/>
              <a:t>Write something about you. </a:t>
            </a:r>
            <a:endParaRPr lang="en-US" dirty="0"/>
          </a:p>
        </p:txBody>
      </p:sp>
      <p:pic>
        <p:nvPicPr>
          <p:cNvPr id="15" name="Picture Placeholder 14">
            <a:extLst>
              <a:ext uri="{FF2B5EF4-FFF2-40B4-BE49-F238E27FC236}">
                <a16:creationId xmlns:a16="http://schemas.microsoft.com/office/drawing/2014/main" id="{2E77C084-45A4-4D4A-8005-E8309D166D7F}"/>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686" t="30234" r="76628" b="37027"/>
          <a:stretch/>
        </p:blipFill>
        <p:spPr>
          <a:xfrm>
            <a:off x="2293937" y="1390649"/>
            <a:ext cx="1706563" cy="1717009"/>
          </a:xfrm>
        </p:spPr>
      </p:pic>
      <p:pic>
        <p:nvPicPr>
          <p:cNvPr id="27" name="Picture Placeholder 26">
            <a:extLst>
              <a:ext uri="{FF2B5EF4-FFF2-40B4-BE49-F238E27FC236}">
                <a16:creationId xmlns:a16="http://schemas.microsoft.com/office/drawing/2014/main" id="{FF0C5CEB-15DD-40A8-A2B7-EB9918689506}"/>
              </a:ext>
            </a:extLst>
          </p:cNvPr>
          <p:cNvPicPr>
            <a:picLocks noGrp="1" noChangeAspect="1"/>
          </p:cNvPicPr>
          <p:nvPr>
            <p:ph type="pic" sz="quarter" idx="17"/>
          </p:nvPr>
        </p:nvPicPr>
        <p:blipFill rotWithShape="1">
          <a:blip r:embed="rId2">
            <a:extLst>
              <a:ext uri="{28A0092B-C50C-407E-A947-70E740481C1C}">
                <a14:useLocalDpi xmlns:a14="http://schemas.microsoft.com/office/drawing/2010/main" val="0"/>
              </a:ext>
            </a:extLst>
          </a:blip>
          <a:srcRect l="73870" t="33506" r="6535" b="36909"/>
          <a:stretch/>
        </p:blipFill>
        <p:spPr>
          <a:xfrm>
            <a:off x="6208713" y="1390650"/>
            <a:ext cx="1706563" cy="1717009"/>
          </a:xfrm>
        </p:spPr>
      </p:pic>
      <p:sp>
        <p:nvSpPr>
          <p:cNvPr id="5" name="Picture Placeholder 4">
            <a:extLst>
              <a:ext uri="{FF2B5EF4-FFF2-40B4-BE49-F238E27FC236}">
                <a16:creationId xmlns:a16="http://schemas.microsoft.com/office/drawing/2014/main" id="{2E8B5F99-09FF-4560-B7DC-D032BEF0E29E}"/>
              </a:ext>
            </a:extLst>
          </p:cNvPr>
          <p:cNvSpPr>
            <a:spLocks noGrp="1"/>
          </p:cNvSpPr>
          <p:nvPr>
            <p:ph type="pic" sz="quarter" idx="18"/>
          </p:nvPr>
        </p:nvSpPr>
        <p:spPr/>
      </p:sp>
      <p:sp>
        <p:nvSpPr>
          <p:cNvPr id="6" name="Text Placeholder 5">
            <a:extLst>
              <a:ext uri="{FF2B5EF4-FFF2-40B4-BE49-F238E27FC236}">
                <a16:creationId xmlns:a16="http://schemas.microsoft.com/office/drawing/2014/main" id="{F64E340B-ABF1-4F16-ACE9-C30AD240555D}"/>
              </a:ext>
            </a:extLst>
          </p:cNvPr>
          <p:cNvSpPr>
            <a:spLocks noGrp="1"/>
          </p:cNvSpPr>
          <p:nvPr>
            <p:ph type="body" sz="quarter" idx="19"/>
          </p:nvPr>
        </p:nvSpPr>
        <p:spPr/>
        <p:txBody>
          <a:bodyPr/>
          <a:lstStyle/>
          <a:p>
            <a:r>
              <a:rPr lang="de-DE" dirty="0"/>
              <a:t>First Name </a:t>
            </a:r>
            <a:br>
              <a:rPr lang="de-DE" dirty="0"/>
            </a:br>
            <a:r>
              <a:rPr lang="de-DE" dirty="0"/>
              <a:t>Last Name</a:t>
            </a:r>
            <a:endParaRPr lang="en-US" dirty="0"/>
          </a:p>
        </p:txBody>
      </p:sp>
      <p:sp>
        <p:nvSpPr>
          <p:cNvPr id="7" name="Text Placeholder 6">
            <a:extLst>
              <a:ext uri="{FF2B5EF4-FFF2-40B4-BE49-F238E27FC236}">
                <a16:creationId xmlns:a16="http://schemas.microsoft.com/office/drawing/2014/main" id="{CAE7360C-60D2-430F-9177-44C192C70EA1}"/>
              </a:ext>
            </a:extLst>
          </p:cNvPr>
          <p:cNvSpPr>
            <a:spLocks noGrp="1"/>
          </p:cNvSpPr>
          <p:nvPr>
            <p:ph type="body" sz="quarter" idx="20"/>
          </p:nvPr>
        </p:nvSpPr>
        <p:spPr/>
        <p:txBody>
          <a:bodyPr/>
          <a:lstStyle/>
          <a:p>
            <a:r>
              <a:rPr lang="de-DE" dirty="0"/>
              <a:t>First Name </a:t>
            </a:r>
            <a:br>
              <a:rPr lang="de-DE" dirty="0"/>
            </a:br>
            <a:r>
              <a:rPr lang="de-DE" dirty="0"/>
              <a:t>Last Name</a:t>
            </a:r>
            <a:endParaRPr lang="en-US" dirty="0"/>
          </a:p>
          <a:p>
            <a:endParaRPr lang="en-US" dirty="0"/>
          </a:p>
        </p:txBody>
      </p:sp>
      <p:sp>
        <p:nvSpPr>
          <p:cNvPr id="11" name="Text Placeholder 10">
            <a:extLst>
              <a:ext uri="{FF2B5EF4-FFF2-40B4-BE49-F238E27FC236}">
                <a16:creationId xmlns:a16="http://schemas.microsoft.com/office/drawing/2014/main" id="{483E28AD-CC15-4BBF-A91D-9AD0E66336C7}"/>
              </a:ext>
            </a:extLst>
          </p:cNvPr>
          <p:cNvSpPr>
            <a:spLocks noGrp="1"/>
          </p:cNvSpPr>
          <p:nvPr>
            <p:ph type="body" sz="quarter" idx="21"/>
          </p:nvPr>
        </p:nvSpPr>
        <p:spPr/>
        <p:txBody>
          <a:bodyPr/>
          <a:lstStyle/>
          <a:p>
            <a:r>
              <a:rPr lang="de-DE" dirty="0"/>
              <a:t>First Name </a:t>
            </a:r>
            <a:br>
              <a:rPr lang="de-DE" dirty="0"/>
            </a:br>
            <a:r>
              <a:rPr lang="de-DE" dirty="0"/>
              <a:t>Last Name</a:t>
            </a:r>
            <a:endParaRPr lang="en-US" dirty="0"/>
          </a:p>
          <a:p>
            <a:endParaRPr lang="en-US" dirty="0"/>
          </a:p>
        </p:txBody>
      </p:sp>
      <p:sp>
        <p:nvSpPr>
          <p:cNvPr id="12" name="Text Placeholder 11">
            <a:extLst>
              <a:ext uri="{FF2B5EF4-FFF2-40B4-BE49-F238E27FC236}">
                <a16:creationId xmlns:a16="http://schemas.microsoft.com/office/drawing/2014/main" id="{D46AADE7-B38D-4581-AE1E-0E7E9B74AF77}"/>
              </a:ext>
            </a:extLst>
          </p:cNvPr>
          <p:cNvSpPr>
            <a:spLocks noGrp="1"/>
          </p:cNvSpPr>
          <p:nvPr>
            <p:ph type="body" sz="quarter" idx="22"/>
          </p:nvPr>
        </p:nvSpPr>
        <p:spPr/>
        <p:txBody>
          <a:bodyPr/>
          <a:lstStyle/>
          <a:p>
            <a:r>
              <a:rPr lang="de-DE" dirty="0"/>
              <a:t>First Name </a:t>
            </a:r>
            <a:br>
              <a:rPr lang="de-DE" dirty="0"/>
            </a:br>
            <a:r>
              <a:rPr lang="de-DE" dirty="0"/>
              <a:t>Last Name</a:t>
            </a:r>
            <a:endParaRPr lang="en-US" dirty="0"/>
          </a:p>
          <a:p>
            <a:endParaRPr lang="en-US" dirty="0"/>
          </a:p>
        </p:txBody>
      </p:sp>
      <p:sp>
        <p:nvSpPr>
          <p:cNvPr id="13" name="Text Placeholder 12">
            <a:extLst>
              <a:ext uri="{FF2B5EF4-FFF2-40B4-BE49-F238E27FC236}">
                <a16:creationId xmlns:a16="http://schemas.microsoft.com/office/drawing/2014/main" id="{9A6D99B4-0D81-4FD3-9AFD-4F0E140BAF80}"/>
              </a:ext>
            </a:extLst>
          </p:cNvPr>
          <p:cNvSpPr>
            <a:spLocks noGrp="1"/>
          </p:cNvSpPr>
          <p:nvPr>
            <p:ph type="body" sz="quarter" idx="23"/>
          </p:nvPr>
        </p:nvSpPr>
        <p:spPr/>
        <p:txBody>
          <a:bodyPr/>
          <a:lstStyle/>
          <a:p>
            <a:endParaRPr lang="en-US" dirty="0"/>
          </a:p>
        </p:txBody>
      </p:sp>
      <p:pic>
        <p:nvPicPr>
          <p:cNvPr id="19" name="Picture Placeholder 18">
            <a:extLst>
              <a:ext uri="{FF2B5EF4-FFF2-40B4-BE49-F238E27FC236}">
                <a16:creationId xmlns:a16="http://schemas.microsoft.com/office/drawing/2014/main" id="{9CE991F7-D605-47B8-B497-354BEA34380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30155" t="32068" r="46090" b="32068"/>
          <a:stretch/>
        </p:blipFill>
        <p:spPr>
          <a:xfrm>
            <a:off x="341312" y="1390650"/>
            <a:ext cx="1706563" cy="1717009"/>
          </a:xfrm>
        </p:spPr>
      </p:pic>
      <p:pic>
        <p:nvPicPr>
          <p:cNvPr id="25" name="Picture Placeholder 24">
            <a:extLst>
              <a:ext uri="{FF2B5EF4-FFF2-40B4-BE49-F238E27FC236}">
                <a16:creationId xmlns:a16="http://schemas.microsoft.com/office/drawing/2014/main" id="{AB8DE851-9E97-4DFB-89BA-9A60D7370626}"/>
              </a:ext>
            </a:extLst>
          </p:cNvPr>
          <p:cNvPicPr>
            <a:picLocks noGrp="1" noChangeAspect="1"/>
          </p:cNvPicPr>
          <p:nvPr>
            <p:ph type="pic" sz="quarter" idx="16"/>
          </p:nvPr>
        </p:nvPicPr>
        <p:blipFill rotWithShape="1">
          <a:blip r:embed="rId2">
            <a:extLst>
              <a:ext uri="{28A0092B-C50C-407E-A947-70E740481C1C}">
                <a14:useLocalDpi xmlns:a14="http://schemas.microsoft.com/office/drawing/2010/main" val="0"/>
              </a:ext>
            </a:extLst>
          </a:blip>
          <a:srcRect l="51928" t="35044" r="22319" b="26090"/>
          <a:stretch/>
        </p:blipFill>
        <p:spPr>
          <a:xfrm>
            <a:off x="4256088" y="1390648"/>
            <a:ext cx="1706563" cy="1717009"/>
          </a:xfrm>
        </p:spPr>
      </p:pic>
    </p:spTree>
    <p:extLst>
      <p:ext uri="{BB962C8B-B14F-4D97-AF65-F5344CB8AC3E}">
        <p14:creationId xmlns:p14="http://schemas.microsoft.com/office/powerpoint/2010/main" val="38468902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BA25-73BE-4C54-89EE-AEB8C341562C}"/>
              </a:ext>
            </a:extLst>
          </p:cNvPr>
          <p:cNvSpPr>
            <a:spLocks noGrp="1"/>
          </p:cNvSpPr>
          <p:nvPr>
            <p:ph type="title"/>
          </p:nvPr>
        </p:nvSpPr>
        <p:spPr/>
        <p:txBody>
          <a:bodyPr/>
          <a:lstStyle/>
          <a:p>
            <a:r>
              <a:rPr lang="de-DE" dirty="0"/>
              <a:t>This is </a:t>
            </a:r>
            <a:r>
              <a:rPr lang="de-DE" dirty="0" err="1"/>
              <a:t>your</a:t>
            </a:r>
            <a:r>
              <a:rPr lang="de-DE" dirty="0"/>
              <a:t> </a:t>
            </a:r>
            <a:r>
              <a:rPr lang="de-DE" dirty="0" err="1"/>
              <a:t>divider</a:t>
            </a:r>
            <a:r>
              <a:rPr lang="de-DE" dirty="0"/>
              <a:t> </a:t>
            </a:r>
            <a:r>
              <a:rPr lang="de-DE" dirty="0" err="1"/>
              <a:t>slide</a:t>
            </a:r>
            <a:endParaRPr lang="en-US" dirty="0"/>
          </a:p>
        </p:txBody>
      </p:sp>
      <p:sp>
        <p:nvSpPr>
          <p:cNvPr id="3" name="Text Placeholder 2">
            <a:extLst>
              <a:ext uri="{FF2B5EF4-FFF2-40B4-BE49-F238E27FC236}">
                <a16:creationId xmlns:a16="http://schemas.microsoft.com/office/drawing/2014/main" id="{FFF28A87-B80D-4CE7-8E33-E2547995F5BA}"/>
              </a:ext>
            </a:extLst>
          </p:cNvPr>
          <p:cNvSpPr>
            <a:spLocks noGrp="1"/>
          </p:cNvSpPr>
          <p:nvPr>
            <p:ph type="body" sz="quarter" idx="10"/>
          </p:nvPr>
        </p:nvSpPr>
        <p:spPr/>
        <p:txBody>
          <a:bodyPr/>
          <a:lstStyle/>
          <a:p>
            <a:r>
              <a:rPr lang="de-DE" dirty="0"/>
              <a:t>1.</a:t>
            </a:r>
            <a:endParaRPr lang="en-US" dirty="0"/>
          </a:p>
        </p:txBody>
      </p:sp>
    </p:spTree>
    <p:extLst>
      <p:ext uri="{BB962C8B-B14F-4D97-AF65-F5344CB8AC3E}">
        <p14:creationId xmlns:p14="http://schemas.microsoft.com/office/powerpoint/2010/main" val="231412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BA25-73BE-4C54-89EE-AEB8C341562C}"/>
              </a:ext>
            </a:extLst>
          </p:cNvPr>
          <p:cNvSpPr>
            <a:spLocks noGrp="1"/>
          </p:cNvSpPr>
          <p:nvPr>
            <p:ph type="title"/>
          </p:nvPr>
        </p:nvSpPr>
        <p:spPr/>
        <p:txBody>
          <a:bodyPr/>
          <a:lstStyle/>
          <a:p>
            <a:r>
              <a:rPr lang="de-DE" dirty="0"/>
              <a:t>This </a:t>
            </a:r>
            <a:r>
              <a:rPr lang="de-DE" dirty="0" err="1"/>
              <a:t>is</a:t>
            </a:r>
            <a:r>
              <a:rPr lang="de-DE" dirty="0"/>
              <a:t> </a:t>
            </a:r>
            <a:r>
              <a:rPr lang="de-DE" dirty="0" err="1"/>
              <a:t>your</a:t>
            </a:r>
            <a:r>
              <a:rPr lang="de-DE" dirty="0"/>
              <a:t> </a:t>
            </a:r>
            <a:r>
              <a:rPr lang="de-DE" dirty="0" err="1"/>
              <a:t>divider</a:t>
            </a:r>
            <a:r>
              <a:rPr lang="de-DE" dirty="0"/>
              <a:t> </a:t>
            </a:r>
            <a:r>
              <a:rPr lang="de-DE" dirty="0" err="1"/>
              <a:t>slide</a:t>
            </a:r>
            <a:endParaRPr lang="en-US" dirty="0"/>
          </a:p>
        </p:txBody>
      </p:sp>
      <p:sp>
        <p:nvSpPr>
          <p:cNvPr id="3" name="Text Placeholder 2">
            <a:extLst>
              <a:ext uri="{FF2B5EF4-FFF2-40B4-BE49-F238E27FC236}">
                <a16:creationId xmlns:a16="http://schemas.microsoft.com/office/drawing/2014/main" id="{FFF28A87-B80D-4CE7-8E33-E2547995F5BA}"/>
              </a:ext>
            </a:extLst>
          </p:cNvPr>
          <p:cNvSpPr>
            <a:spLocks noGrp="1"/>
          </p:cNvSpPr>
          <p:nvPr>
            <p:ph type="body" sz="quarter" idx="10"/>
          </p:nvPr>
        </p:nvSpPr>
        <p:spPr/>
        <p:txBody>
          <a:bodyPr/>
          <a:lstStyle/>
          <a:p>
            <a:r>
              <a:rPr lang="de-DE" dirty="0"/>
              <a:t>1.</a:t>
            </a:r>
            <a:endParaRPr lang="en-US" dirty="0"/>
          </a:p>
        </p:txBody>
      </p:sp>
    </p:spTree>
    <p:extLst>
      <p:ext uri="{BB962C8B-B14F-4D97-AF65-F5344CB8AC3E}">
        <p14:creationId xmlns:p14="http://schemas.microsoft.com/office/powerpoint/2010/main" val="2706509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4BA25-73BE-4C54-89EE-AEB8C341562C}"/>
              </a:ext>
            </a:extLst>
          </p:cNvPr>
          <p:cNvSpPr>
            <a:spLocks noGrp="1"/>
          </p:cNvSpPr>
          <p:nvPr>
            <p:ph type="title"/>
          </p:nvPr>
        </p:nvSpPr>
        <p:spPr/>
        <p:txBody>
          <a:bodyPr/>
          <a:lstStyle/>
          <a:p>
            <a:r>
              <a:rPr lang="de-DE" dirty="0"/>
              <a:t>This </a:t>
            </a:r>
            <a:r>
              <a:rPr lang="de-DE" dirty="0" err="1"/>
              <a:t>is</a:t>
            </a:r>
            <a:r>
              <a:rPr lang="de-DE" dirty="0"/>
              <a:t> </a:t>
            </a:r>
            <a:r>
              <a:rPr lang="de-DE" dirty="0" err="1"/>
              <a:t>your</a:t>
            </a:r>
            <a:r>
              <a:rPr lang="de-DE" dirty="0"/>
              <a:t> </a:t>
            </a:r>
            <a:r>
              <a:rPr lang="de-DE" dirty="0" err="1"/>
              <a:t>divider</a:t>
            </a:r>
            <a:r>
              <a:rPr lang="de-DE" dirty="0"/>
              <a:t> </a:t>
            </a:r>
            <a:r>
              <a:rPr lang="de-DE" dirty="0" err="1"/>
              <a:t>slide</a:t>
            </a:r>
            <a:endParaRPr lang="en-US" dirty="0"/>
          </a:p>
        </p:txBody>
      </p:sp>
      <p:sp>
        <p:nvSpPr>
          <p:cNvPr id="3" name="Text Placeholder 2">
            <a:extLst>
              <a:ext uri="{FF2B5EF4-FFF2-40B4-BE49-F238E27FC236}">
                <a16:creationId xmlns:a16="http://schemas.microsoft.com/office/drawing/2014/main" id="{FFF28A87-B80D-4CE7-8E33-E2547995F5BA}"/>
              </a:ext>
            </a:extLst>
          </p:cNvPr>
          <p:cNvSpPr>
            <a:spLocks noGrp="1"/>
          </p:cNvSpPr>
          <p:nvPr>
            <p:ph type="body" sz="quarter" idx="10"/>
          </p:nvPr>
        </p:nvSpPr>
        <p:spPr/>
        <p:txBody>
          <a:bodyPr/>
          <a:lstStyle/>
          <a:p>
            <a:r>
              <a:rPr lang="de-DE" dirty="0"/>
              <a:t>1.</a:t>
            </a:r>
            <a:endParaRPr lang="en-US" dirty="0"/>
          </a:p>
        </p:txBody>
      </p:sp>
    </p:spTree>
    <p:extLst>
      <p:ext uri="{BB962C8B-B14F-4D97-AF65-F5344CB8AC3E}">
        <p14:creationId xmlns:p14="http://schemas.microsoft.com/office/powerpoint/2010/main" val="272732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557DC3-0A49-224D-AACF-AC90169042F8}"/>
              </a:ext>
            </a:extLst>
          </p:cNvPr>
          <p:cNvSpPr>
            <a:spLocks noGrp="1"/>
          </p:cNvSpPr>
          <p:nvPr>
            <p:ph type="body" sz="quarter" idx="10"/>
          </p:nvPr>
        </p:nvSpPr>
        <p:spPr/>
        <p:txBody>
          <a:bodyPr/>
          <a:lstStyle/>
          <a:p>
            <a:r>
              <a:rPr lang="de-DE" dirty="0">
                <a:latin typeface="Arial" panose="020B0604020202020204" pitchFamily="34" charset="0"/>
                <a:cs typeface="Arial" panose="020B0604020202020204" pitchFamily="34" charset="0"/>
              </a:rPr>
              <a:t>Set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agenda</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06265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EEE0B62-ABF6-9141-9FC2-B4F46981A19E}"/>
              </a:ext>
            </a:extLst>
          </p:cNvPr>
          <p:cNvSpPr>
            <a:spLocks noGrp="1"/>
          </p:cNvSpPr>
          <p:nvPr>
            <p:ph type="body" sz="quarter" idx="10"/>
          </p:nvPr>
        </p:nvSpPr>
        <p:spPr/>
        <p:txBody>
          <a:bodyPr/>
          <a:lstStyle/>
          <a:p>
            <a:r>
              <a:rPr lang="de-DE" dirty="0">
                <a:latin typeface="Arial" panose="020B0604020202020204" pitchFamily="34" charset="0"/>
                <a:cs typeface="Arial" panose="020B0604020202020204" pitchFamily="34" charset="0"/>
              </a:rPr>
              <a:t>Set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agenda</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8442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FE7BE8C-C816-3545-9D7E-E46F579B97D3}"/>
              </a:ext>
            </a:extLst>
          </p:cNvPr>
          <p:cNvSpPr>
            <a:spLocks noGrp="1"/>
          </p:cNvSpPr>
          <p:nvPr>
            <p:ph type="body" sz="quarter" idx="10"/>
          </p:nvPr>
        </p:nvSpPr>
        <p:spPr/>
        <p:txBody>
          <a:bodyPr/>
          <a:lstStyle/>
          <a:p>
            <a:r>
              <a:rPr lang="de-DE" dirty="0">
                <a:latin typeface="Arial" panose="020B0604020202020204" pitchFamily="34" charset="0"/>
                <a:cs typeface="Arial" panose="020B0604020202020204" pitchFamily="34" charset="0"/>
              </a:rPr>
              <a:t>Set </a:t>
            </a:r>
            <a:r>
              <a:rPr lang="de-DE" dirty="0" err="1">
                <a:latin typeface="Arial" panose="020B0604020202020204" pitchFamily="34" charset="0"/>
                <a:cs typeface="Arial" panose="020B0604020202020204" pitchFamily="34" charset="0"/>
              </a:rPr>
              <a:t>up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agenda</a:t>
            </a:r>
            <a:endParaRPr lang="de-DE"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1572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761BE-0952-4324-B01A-EC0879E32B7A}"/>
              </a:ext>
            </a:extLst>
          </p:cNvPr>
          <p:cNvSpPr>
            <a:spLocks noGrp="1"/>
          </p:cNvSpPr>
          <p:nvPr>
            <p:ph type="title"/>
          </p:nvPr>
        </p:nvSpPr>
        <p:spPr/>
        <p:txBody>
          <a:bodyPr/>
          <a:lstStyle/>
          <a:p>
            <a:r>
              <a:rPr lang="de-DE" dirty="0" err="1"/>
              <a:t>Using</a:t>
            </a:r>
            <a:r>
              <a:rPr lang="de-DE" dirty="0"/>
              <a:t> </a:t>
            </a:r>
            <a:r>
              <a:rPr lang="de-DE" dirty="0" err="1">
                <a:solidFill>
                  <a:schemeClr val="bg2"/>
                </a:solidFill>
              </a:rPr>
              <a:t>quotes</a:t>
            </a:r>
            <a:r>
              <a:rPr lang="de-DE" dirty="0"/>
              <a:t> </a:t>
            </a:r>
            <a:r>
              <a:rPr lang="de-DE" dirty="0" err="1"/>
              <a:t>is</a:t>
            </a:r>
            <a:r>
              <a:rPr lang="de-DE" dirty="0"/>
              <a:t> powerful</a:t>
            </a:r>
            <a:endParaRPr lang="en-US" dirty="0"/>
          </a:p>
        </p:txBody>
      </p:sp>
      <p:sp>
        <p:nvSpPr>
          <p:cNvPr id="5" name="Text Placeholder 4">
            <a:extLst>
              <a:ext uri="{FF2B5EF4-FFF2-40B4-BE49-F238E27FC236}">
                <a16:creationId xmlns:a16="http://schemas.microsoft.com/office/drawing/2014/main" id="{57157E4E-3982-4B75-9A34-B1F5A42F49AD}"/>
              </a:ext>
            </a:extLst>
          </p:cNvPr>
          <p:cNvSpPr>
            <a:spLocks noGrp="1"/>
          </p:cNvSpPr>
          <p:nvPr>
            <p:ph type="body" sz="quarter" idx="4294967295"/>
          </p:nvPr>
        </p:nvSpPr>
        <p:spPr>
          <a:xfrm>
            <a:off x="1325563" y="5554663"/>
            <a:ext cx="4637087" cy="788987"/>
          </a:xfrm>
          <a:prstGeom prst="rect">
            <a:avLst/>
          </a:prstGeom>
        </p:spPr>
        <p:txBody>
          <a:bodyPr/>
          <a:lstStyle/>
          <a:p>
            <a:pPr lvl="0"/>
            <a:r>
              <a:rPr lang="de-DE" sz="2000" dirty="0">
                <a:solidFill>
                  <a:srgbClr val="FFFFFF"/>
                </a:solidFill>
                <a:latin typeface="Arial" panose="020B0604020202020204" pitchFamily="34" charset="0"/>
              </a:rPr>
              <a:t>Quote </a:t>
            </a:r>
            <a:r>
              <a:rPr lang="de-DE" sz="2000" dirty="0" err="1">
                <a:solidFill>
                  <a:srgbClr val="FFFFFF"/>
                </a:solidFill>
                <a:latin typeface="Arial" panose="020B0604020202020204" pitchFamily="34" charset="0"/>
              </a:rPr>
              <a:t>name</a:t>
            </a:r>
            <a:endParaRPr lang="en-US" sz="2000" dirty="0">
              <a:solidFill>
                <a:srgbClr val="FFFFFF"/>
              </a:solidFill>
              <a:latin typeface="Arial" panose="020B0604020202020204" pitchFamily="34" charset="0"/>
            </a:endParaRPr>
          </a:p>
        </p:txBody>
      </p:sp>
    </p:spTree>
    <p:extLst>
      <p:ext uri="{BB962C8B-B14F-4D97-AF65-F5344CB8AC3E}">
        <p14:creationId xmlns:p14="http://schemas.microsoft.com/office/powerpoint/2010/main" val="42120788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761BE-0952-4324-B01A-EC0879E32B7A}"/>
              </a:ext>
            </a:extLst>
          </p:cNvPr>
          <p:cNvSpPr>
            <a:spLocks noGrp="1"/>
          </p:cNvSpPr>
          <p:nvPr>
            <p:ph type="title"/>
          </p:nvPr>
        </p:nvSpPr>
        <p:spPr/>
        <p:txBody>
          <a:bodyPr/>
          <a:lstStyle/>
          <a:p>
            <a:r>
              <a:rPr lang="de-DE" dirty="0" err="1"/>
              <a:t>Using</a:t>
            </a:r>
            <a:r>
              <a:rPr lang="de-DE" dirty="0"/>
              <a:t> </a:t>
            </a:r>
            <a:r>
              <a:rPr lang="de-DE" dirty="0" err="1">
                <a:solidFill>
                  <a:schemeClr val="bg2"/>
                </a:solidFill>
              </a:rPr>
              <a:t>quotes</a:t>
            </a:r>
            <a:r>
              <a:rPr lang="de-DE" dirty="0"/>
              <a:t> </a:t>
            </a:r>
            <a:r>
              <a:rPr lang="de-DE" dirty="0" err="1"/>
              <a:t>is</a:t>
            </a:r>
            <a:r>
              <a:rPr lang="de-DE" dirty="0"/>
              <a:t> powerful</a:t>
            </a:r>
            <a:endParaRPr lang="en-US" dirty="0"/>
          </a:p>
        </p:txBody>
      </p:sp>
      <p:sp>
        <p:nvSpPr>
          <p:cNvPr id="5" name="Text Placeholder 4">
            <a:extLst>
              <a:ext uri="{FF2B5EF4-FFF2-40B4-BE49-F238E27FC236}">
                <a16:creationId xmlns:a16="http://schemas.microsoft.com/office/drawing/2014/main" id="{57157E4E-3982-4B75-9A34-B1F5A42F49AD}"/>
              </a:ext>
            </a:extLst>
          </p:cNvPr>
          <p:cNvSpPr>
            <a:spLocks noGrp="1"/>
          </p:cNvSpPr>
          <p:nvPr>
            <p:ph type="body" sz="quarter" idx="10"/>
          </p:nvPr>
        </p:nvSpPr>
        <p:spPr/>
        <p:txBody>
          <a:bodyPr/>
          <a:lstStyle/>
          <a:p>
            <a:r>
              <a:rPr lang="de-DE" dirty="0"/>
              <a:t>Quote name</a:t>
            </a:r>
            <a:endParaRPr lang="en-US" dirty="0"/>
          </a:p>
        </p:txBody>
      </p:sp>
    </p:spTree>
    <p:extLst>
      <p:ext uri="{BB962C8B-B14F-4D97-AF65-F5344CB8AC3E}">
        <p14:creationId xmlns:p14="http://schemas.microsoft.com/office/powerpoint/2010/main" val="1823263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solidFill>
                  <a:schemeClr val="accent4"/>
                </a:solidFill>
                <a:latin typeface="+mj-lt"/>
              </a:rPr>
              <a:t>How</a:t>
            </a:r>
            <a:r>
              <a:rPr lang="de-DE" dirty="0">
                <a:solidFill>
                  <a:schemeClr val="accent4"/>
                </a:solidFill>
                <a:latin typeface="+mj-lt"/>
              </a:rPr>
              <a:t> </a:t>
            </a:r>
            <a:r>
              <a:rPr lang="de-DE" dirty="0" err="1">
                <a:solidFill>
                  <a:schemeClr val="accent4"/>
                </a:solidFill>
                <a:latin typeface="+mj-lt"/>
              </a:rPr>
              <a:t>to</a:t>
            </a:r>
            <a:r>
              <a:rPr lang="de-DE" dirty="0">
                <a:solidFill>
                  <a:schemeClr val="accent4"/>
                </a:solidFill>
                <a:latin typeface="+mj-lt"/>
              </a:rPr>
              <a:t> </a:t>
            </a:r>
            <a:r>
              <a:rPr lang="de-DE" dirty="0" err="1">
                <a:solidFill>
                  <a:schemeClr val="accent4"/>
                </a:solidFill>
                <a:latin typeface="+mj-lt"/>
              </a:rPr>
              <a:t>use</a:t>
            </a:r>
            <a:r>
              <a:rPr lang="de-DE" dirty="0">
                <a:solidFill>
                  <a:schemeClr val="accent4"/>
                </a:solidFill>
                <a:latin typeface="+mj-lt"/>
              </a:rPr>
              <a:t> </a:t>
            </a:r>
            <a:r>
              <a:rPr lang="de-DE" dirty="0" err="1">
                <a:latin typeface="+mj-lt"/>
              </a:rPr>
              <a:t>the</a:t>
            </a:r>
            <a:r>
              <a:rPr lang="de-DE" dirty="0">
                <a:latin typeface="+mj-lt"/>
              </a:rPr>
              <a:t> PPT </a:t>
            </a:r>
            <a:r>
              <a:rPr lang="de-DE" dirty="0" err="1">
                <a:latin typeface="+mj-lt"/>
              </a:rPr>
              <a:t>template</a:t>
            </a:r>
            <a:endParaRPr lang="en-US" dirty="0">
              <a:latin typeface="+mj-lt"/>
            </a:endParaRPr>
          </a:p>
        </p:txBody>
      </p:sp>
      <p:sp>
        <p:nvSpPr>
          <p:cNvPr id="26" name="Text Placeholder 25">
            <a:extLst>
              <a:ext uri="{FF2B5EF4-FFF2-40B4-BE49-F238E27FC236}">
                <a16:creationId xmlns:a16="http://schemas.microsoft.com/office/drawing/2014/main" id="{94ED7150-FE20-7245-82F6-2918DBC89EC5}"/>
              </a:ext>
            </a:extLst>
          </p:cNvPr>
          <p:cNvSpPr>
            <a:spLocks noGrp="1"/>
          </p:cNvSpPr>
          <p:nvPr>
            <p:ph type="body" sz="quarter" idx="13"/>
          </p:nvPr>
        </p:nvSpPr>
        <p:spPr>
          <a:xfrm>
            <a:off x="365823" y="1397783"/>
            <a:ext cx="3426954" cy="4945867"/>
          </a:xfrm>
        </p:spPr>
        <p:txBody>
          <a:bodyPr/>
          <a:lstStyle/>
          <a:p>
            <a:pPr marL="0" indent="0">
              <a:buNone/>
            </a:pPr>
            <a:r>
              <a:rPr lang="en-US" b="1" dirty="0">
                <a:latin typeface="+mj-lt"/>
              </a:rPr>
              <a:t>Font</a:t>
            </a:r>
          </a:p>
          <a:p>
            <a:endParaRPr lang="en-US" sz="1000" dirty="0">
              <a:latin typeface="+mj-lt"/>
            </a:endParaRPr>
          </a:p>
          <a:p>
            <a:r>
              <a:rPr lang="en-US" sz="1000" b="1" dirty="0">
                <a:latin typeface="+mj-lt"/>
              </a:rPr>
              <a:t>Paste your text </a:t>
            </a:r>
            <a:r>
              <a:rPr lang="en-US" sz="1000" dirty="0">
                <a:latin typeface="+mj-lt"/>
              </a:rPr>
              <a:t>and select the clipboard to </a:t>
            </a:r>
            <a:r>
              <a:rPr lang="en-US" sz="1000" b="1" dirty="0">
                <a:latin typeface="+mj-lt"/>
              </a:rPr>
              <a:t>“Keep Text Only”</a:t>
            </a:r>
            <a:r>
              <a:rPr lang="en-US" sz="1000" dirty="0">
                <a:latin typeface="+mj-lt"/>
              </a:rPr>
              <a:t>. Only</a:t>
            </a:r>
            <a:r>
              <a:rPr lang="en-US" sz="1000" b="1" dirty="0">
                <a:latin typeface="+mj-lt"/>
              </a:rPr>
              <a:t> </a:t>
            </a:r>
            <a:r>
              <a:rPr lang="en-US" sz="1000" dirty="0">
                <a:latin typeface="+mj-lt"/>
              </a:rPr>
              <a:t>use the </a:t>
            </a:r>
            <a:r>
              <a:rPr lang="en-US" sz="1000" b="1" dirty="0">
                <a:latin typeface="+mj-lt"/>
              </a:rPr>
              <a:t>existing text fields </a:t>
            </a:r>
            <a:r>
              <a:rPr lang="en-US" sz="1000" dirty="0">
                <a:latin typeface="+mj-lt"/>
              </a:rPr>
              <a:t>as they use the correct font. </a:t>
            </a:r>
          </a:p>
          <a:p>
            <a:r>
              <a:rPr lang="en-US" sz="1000" dirty="0">
                <a:latin typeface="+mj-lt"/>
              </a:rPr>
              <a:t>If you need a </a:t>
            </a:r>
            <a:r>
              <a:rPr lang="en-US" sz="1000" b="1" dirty="0">
                <a:latin typeface="+mj-lt"/>
              </a:rPr>
              <a:t>new text field copy the </a:t>
            </a:r>
            <a:r>
              <a:rPr lang="en-US" sz="1000" b="1" dirty="0"/>
              <a:t>existing text field </a:t>
            </a:r>
            <a:r>
              <a:rPr lang="en-US" sz="1000" dirty="0">
                <a:latin typeface="+mj-lt"/>
              </a:rPr>
              <a:t>and paste your text with “Keep Text Only”.</a:t>
            </a:r>
          </a:p>
          <a:p>
            <a:pPr marL="0" indent="0">
              <a:buNone/>
            </a:pPr>
            <a:endParaRPr lang="en-US" sz="1000" dirty="0">
              <a:latin typeface="+mj-lt"/>
            </a:endParaRPr>
          </a:p>
          <a:p>
            <a:pPr marL="0" indent="0">
              <a:buNone/>
            </a:pPr>
            <a:endParaRPr lang="en-US" sz="1000" dirty="0">
              <a:latin typeface="+mj-lt"/>
            </a:endParaRPr>
          </a:p>
          <a:p>
            <a:pPr marL="0" indent="0">
              <a:buNone/>
            </a:pPr>
            <a:endParaRPr lang="en-US" sz="1000" dirty="0">
              <a:latin typeface="+mj-lt"/>
            </a:endParaRPr>
          </a:p>
          <a:p>
            <a:pPr marL="0" indent="0">
              <a:buNone/>
            </a:pPr>
            <a:endParaRPr lang="en-US" sz="1000" dirty="0">
              <a:latin typeface="+mj-lt"/>
            </a:endParaRPr>
          </a:p>
          <a:p>
            <a:pPr marL="0" indent="0">
              <a:buNone/>
            </a:pPr>
            <a:endParaRPr lang="en-US" sz="1000" dirty="0">
              <a:latin typeface="+mj-lt"/>
            </a:endParaRPr>
          </a:p>
          <a:p>
            <a:r>
              <a:rPr lang="en-US" sz="1000" dirty="0">
                <a:latin typeface="+mj-lt"/>
              </a:rPr>
              <a:t>If you </a:t>
            </a:r>
            <a:r>
              <a:rPr lang="en-US" sz="1000" b="1" dirty="0">
                <a:latin typeface="+mj-lt"/>
              </a:rPr>
              <a:t>import charts </a:t>
            </a:r>
            <a:r>
              <a:rPr lang="en-US" sz="1000" dirty="0">
                <a:latin typeface="+mj-lt"/>
              </a:rPr>
              <a:t>from a different program the font might change to a random fallback font. Make sure to use Arial. Mark the chart and click on </a:t>
            </a:r>
            <a:r>
              <a:rPr lang="en-US" sz="1000" b="1" dirty="0">
                <a:latin typeface="+mj-lt"/>
              </a:rPr>
              <a:t>“Clear all formatting” </a:t>
            </a:r>
            <a:r>
              <a:rPr lang="en-US" sz="1000" dirty="0">
                <a:latin typeface="+mj-lt"/>
              </a:rPr>
              <a:t>this step is important to at least make sure you use Arial in your chart.</a:t>
            </a:r>
          </a:p>
          <a:p>
            <a:pPr marL="0" indent="0">
              <a:buNone/>
            </a:pPr>
            <a:endParaRPr lang="en-US" sz="1000" b="1" dirty="0">
              <a:latin typeface="+mj-lt"/>
            </a:endParaRPr>
          </a:p>
        </p:txBody>
      </p:sp>
      <p:sp>
        <p:nvSpPr>
          <p:cNvPr id="48" name="Text Placeholder 25">
            <a:extLst>
              <a:ext uri="{FF2B5EF4-FFF2-40B4-BE49-F238E27FC236}">
                <a16:creationId xmlns:a16="http://schemas.microsoft.com/office/drawing/2014/main" id="{7F0D2BAA-3CB3-6C41-AFF6-587F9ACDC9B0}"/>
              </a:ext>
            </a:extLst>
          </p:cNvPr>
          <p:cNvSpPr txBox="1">
            <a:spLocks/>
          </p:cNvSpPr>
          <p:nvPr/>
        </p:nvSpPr>
        <p:spPr>
          <a:xfrm>
            <a:off x="6226086" y="1397783"/>
            <a:ext cx="7285169" cy="4945867"/>
          </a:xfrm>
          <a:prstGeom prst="rect">
            <a:avLst/>
          </a:prstGeom>
        </p:spPr>
        <p:txBody>
          <a:bodyPr lIns="0" tIns="0" rIns="0" bIns="0"/>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b="1" dirty="0">
                <a:latin typeface="+mj-lt"/>
              </a:rPr>
              <a:t>Template font</a:t>
            </a: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Font typeface="Arial" panose="020B0604020202020204" pitchFamily="34" charset="0"/>
              <a:buNone/>
            </a:pPr>
            <a:endParaRPr lang="en-US" sz="4000" b="1" dirty="0">
              <a:latin typeface="+mj-lt"/>
            </a:endParaRPr>
          </a:p>
        </p:txBody>
      </p:sp>
      <p:sp>
        <p:nvSpPr>
          <p:cNvPr id="49" name="Text Placeholder 3">
            <a:extLst>
              <a:ext uri="{FF2B5EF4-FFF2-40B4-BE49-F238E27FC236}">
                <a16:creationId xmlns:a16="http://schemas.microsoft.com/office/drawing/2014/main" id="{D562CCA3-C04C-CC40-9DD1-0442CB804EE6}"/>
              </a:ext>
            </a:extLst>
          </p:cNvPr>
          <p:cNvSpPr txBox="1">
            <a:spLocks/>
          </p:cNvSpPr>
          <p:nvPr/>
        </p:nvSpPr>
        <p:spPr>
          <a:xfrm>
            <a:off x="6551417" y="4091938"/>
            <a:ext cx="856925" cy="183702"/>
          </a:xfrm>
          <a:prstGeom prst="rect">
            <a:avLst/>
          </a:prstGeom>
        </p:spPr>
        <p:txBody>
          <a:bodyPr lIns="0" tIns="0" rIns="0" bIns="0"/>
          <a:lstStyle>
            <a:lvl1pPr marL="228600" indent="-228600" algn="l" defTabSz="914400" rtl="0" eaLnBrk="1" latinLnBrk="0" hangingPunct="1">
              <a:lnSpc>
                <a:spcPct val="105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latin typeface="+mj-lt"/>
              </a:rPr>
              <a:t>Please, NO.</a:t>
            </a:r>
          </a:p>
        </p:txBody>
      </p:sp>
      <p:pic>
        <p:nvPicPr>
          <p:cNvPr id="50" name="Graphic 49">
            <a:extLst>
              <a:ext uri="{FF2B5EF4-FFF2-40B4-BE49-F238E27FC236}">
                <a16:creationId xmlns:a16="http://schemas.microsoft.com/office/drawing/2014/main" id="{1BBF4A32-497F-F046-B7BC-E8D5779B67B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8900000">
            <a:off x="6202503" y="4038239"/>
            <a:ext cx="262800" cy="262800"/>
          </a:xfrm>
          <a:prstGeom prst="rect">
            <a:avLst/>
          </a:prstGeom>
        </p:spPr>
      </p:pic>
      <p:sp>
        <p:nvSpPr>
          <p:cNvPr id="52" name="Text Placeholder 3">
            <a:extLst>
              <a:ext uri="{FF2B5EF4-FFF2-40B4-BE49-F238E27FC236}">
                <a16:creationId xmlns:a16="http://schemas.microsoft.com/office/drawing/2014/main" id="{9BC2B53D-884C-B145-81B5-A1294652FEA9}"/>
              </a:ext>
            </a:extLst>
          </p:cNvPr>
          <p:cNvSpPr txBox="1">
            <a:spLocks/>
          </p:cNvSpPr>
          <p:nvPr/>
        </p:nvSpPr>
        <p:spPr>
          <a:xfrm>
            <a:off x="6236785" y="5276330"/>
            <a:ext cx="1556414" cy="185550"/>
          </a:xfrm>
          <a:prstGeom prst="rect">
            <a:avLst/>
          </a:prstGeom>
        </p:spPr>
        <p:txBody>
          <a:bodyPr lIns="0" tIns="0" rIns="0" bIns="0"/>
          <a:lstStyle>
            <a:lvl1pPr marL="228600" indent="-228600" algn="l" defTabSz="914400" rtl="0" eaLnBrk="1" latinLnBrk="0" hangingPunct="1">
              <a:lnSpc>
                <a:spcPct val="105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dirty="0">
                <a:latin typeface="+mj-lt"/>
              </a:rPr>
              <a:t>Or any other fallback font</a:t>
            </a:r>
          </a:p>
        </p:txBody>
      </p:sp>
      <p:pic>
        <p:nvPicPr>
          <p:cNvPr id="15" name="Picture 14">
            <a:extLst>
              <a:ext uri="{FF2B5EF4-FFF2-40B4-BE49-F238E27FC236}">
                <a16:creationId xmlns:a16="http://schemas.microsoft.com/office/drawing/2014/main" id="{0B768FF2-E223-DA45-A051-A0996C9A02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7764" y="4468329"/>
            <a:ext cx="3288982" cy="794278"/>
          </a:xfrm>
          <a:prstGeom prst="rect">
            <a:avLst/>
          </a:prstGeom>
        </p:spPr>
      </p:pic>
      <p:pic>
        <p:nvPicPr>
          <p:cNvPr id="16" name="Picture 15">
            <a:extLst>
              <a:ext uri="{FF2B5EF4-FFF2-40B4-BE49-F238E27FC236}">
                <a16:creationId xmlns:a16="http://schemas.microsoft.com/office/drawing/2014/main" id="{B828A044-3B9B-124C-A91D-E023572AD167}"/>
              </a:ext>
            </a:extLst>
          </p:cNvPr>
          <p:cNvPicPr>
            <a:picLocks noChangeAspect="1"/>
          </p:cNvPicPr>
          <p:nvPr/>
        </p:nvPicPr>
        <p:blipFill rotWithShape="1">
          <a:blip r:embed="rId5">
            <a:extLst>
              <a:ext uri="{28A0092B-C50C-407E-A947-70E740481C1C}">
                <a14:useLocalDpi xmlns:a14="http://schemas.microsoft.com/office/drawing/2010/main" val="0"/>
              </a:ext>
            </a:extLst>
          </a:blip>
          <a:srcRect l="11937" t="8063" r="9925" b="16346"/>
          <a:stretch/>
        </p:blipFill>
        <p:spPr>
          <a:xfrm>
            <a:off x="987470" y="3246230"/>
            <a:ext cx="1997508" cy="1029410"/>
          </a:xfrm>
          <a:prstGeom prst="rect">
            <a:avLst/>
          </a:prstGeom>
        </p:spPr>
      </p:pic>
      <p:pic>
        <p:nvPicPr>
          <p:cNvPr id="17" name="Picture 16">
            <a:extLst>
              <a:ext uri="{FF2B5EF4-FFF2-40B4-BE49-F238E27FC236}">
                <a16:creationId xmlns:a16="http://schemas.microsoft.com/office/drawing/2014/main" id="{B00E5E94-4112-3849-8696-F6ADA413BE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164" y="5570937"/>
            <a:ext cx="2448321" cy="628803"/>
          </a:xfrm>
          <a:prstGeom prst="rect">
            <a:avLst/>
          </a:prstGeom>
        </p:spPr>
      </p:pic>
      <p:sp>
        <p:nvSpPr>
          <p:cNvPr id="18" name="Rectangle 17">
            <a:extLst>
              <a:ext uri="{FF2B5EF4-FFF2-40B4-BE49-F238E27FC236}">
                <a16:creationId xmlns:a16="http://schemas.microsoft.com/office/drawing/2014/main" id="{177AED25-ABBF-884C-A41F-7A1E206C2CE4}"/>
              </a:ext>
            </a:extLst>
          </p:cNvPr>
          <p:cNvSpPr/>
          <p:nvPr/>
        </p:nvSpPr>
        <p:spPr>
          <a:xfrm>
            <a:off x="2848885" y="5615047"/>
            <a:ext cx="272187" cy="262857"/>
          </a:xfrm>
          <a:prstGeom prst="rect">
            <a:avLst/>
          </a:prstGeom>
          <a:noFill/>
          <a:ln w="381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pic>
        <p:nvPicPr>
          <p:cNvPr id="6" name="Picture 5">
            <a:extLst>
              <a:ext uri="{FF2B5EF4-FFF2-40B4-BE49-F238E27FC236}">
                <a16:creationId xmlns:a16="http://schemas.microsoft.com/office/drawing/2014/main" id="{FA988BEB-DFE2-B74D-975A-605423E1E0E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1799835"/>
            <a:ext cx="3295855" cy="1289195"/>
          </a:xfrm>
          <a:prstGeom prst="rect">
            <a:avLst/>
          </a:prstGeom>
        </p:spPr>
      </p:pic>
    </p:spTree>
    <p:extLst>
      <p:ext uri="{BB962C8B-B14F-4D97-AF65-F5344CB8AC3E}">
        <p14:creationId xmlns:p14="http://schemas.microsoft.com/office/powerpoint/2010/main" val="29292098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761BE-0952-4324-B01A-EC0879E32B7A}"/>
              </a:ext>
            </a:extLst>
          </p:cNvPr>
          <p:cNvSpPr>
            <a:spLocks noGrp="1"/>
          </p:cNvSpPr>
          <p:nvPr>
            <p:ph type="title"/>
          </p:nvPr>
        </p:nvSpPr>
        <p:spPr/>
        <p:txBody>
          <a:bodyPr/>
          <a:lstStyle/>
          <a:p>
            <a:r>
              <a:rPr lang="de-DE" dirty="0" err="1"/>
              <a:t>Using</a:t>
            </a:r>
            <a:r>
              <a:rPr lang="de-DE" dirty="0"/>
              <a:t> </a:t>
            </a:r>
            <a:r>
              <a:rPr lang="de-DE" dirty="0" err="1">
                <a:solidFill>
                  <a:schemeClr val="bg2"/>
                </a:solidFill>
              </a:rPr>
              <a:t>quotes</a:t>
            </a:r>
            <a:r>
              <a:rPr lang="de-DE" dirty="0"/>
              <a:t> </a:t>
            </a:r>
            <a:r>
              <a:rPr lang="de-DE" dirty="0" err="1"/>
              <a:t>is</a:t>
            </a:r>
            <a:r>
              <a:rPr lang="de-DE" dirty="0"/>
              <a:t> powerful</a:t>
            </a:r>
            <a:endParaRPr lang="en-US" dirty="0"/>
          </a:p>
        </p:txBody>
      </p:sp>
      <p:sp>
        <p:nvSpPr>
          <p:cNvPr id="5" name="Text Placeholder 4">
            <a:extLst>
              <a:ext uri="{FF2B5EF4-FFF2-40B4-BE49-F238E27FC236}">
                <a16:creationId xmlns:a16="http://schemas.microsoft.com/office/drawing/2014/main" id="{57157E4E-3982-4B75-9A34-B1F5A42F49AD}"/>
              </a:ext>
            </a:extLst>
          </p:cNvPr>
          <p:cNvSpPr>
            <a:spLocks noGrp="1"/>
          </p:cNvSpPr>
          <p:nvPr>
            <p:ph type="body" sz="quarter" idx="10"/>
          </p:nvPr>
        </p:nvSpPr>
        <p:spPr/>
        <p:txBody>
          <a:bodyPr/>
          <a:lstStyle/>
          <a:p>
            <a:r>
              <a:rPr lang="de-DE" dirty="0"/>
              <a:t>Quote name</a:t>
            </a:r>
            <a:endParaRPr lang="en-US" dirty="0"/>
          </a:p>
        </p:txBody>
      </p:sp>
    </p:spTree>
    <p:extLst>
      <p:ext uri="{BB962C8B-B14F-4D97-AF65-F5344CB8AC3E}">
        <p14:creationId xmlns:p14="http://schemas.microsoft.com/office/powerpoint/2010/main" val="3459729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18B37-E720-4F14-AD65-154351BD7FFC}"/>
              </a:ext>
            </a:extLst>
          </p:cNvPr>
          <p:cNvSpPr>
            <a:spLocks noGrp="1"/>
          </p:cNvSpPr>
          <p:nvPr>
            <p:ph type="body" sz="quarter" idx="12"/>
          </p:nvPr>
        </p:nvSpPr>
        <p:spPr/>
        <p:txBody>
          <a:bodyPr/>
          <a:lstStyle/>
          <a:p>
            <a:r>
              <a:rPr lang="de-DE" dirty="0"/>
              <a:t>This is a </a:t>
            </a:r>
            <a:r>
              <a:rPr lang="de-DE" dirty="0" err="1"/>
              <a:t>bullet</a:t>
            </a:r>
            <a:r>
              <a:rPr lang="de-DE" dirty="0"/>
              <a:t> </a:t>
            </a:r>
            <a:r>
              <a:rPr lang="de-DE" dirty="0" err="1"/>
              <a:t>list</a:t>
            </a:r>
            <a:endParaRPr lang="en-US" dirty="0"/>
          </a:p>
          <a:p>
            <a:r>
              <a:rPr lang="en-US" dirty="0"/>
              <a:t>Be very short and catchy</a:t>
            </a:r>
          </a:p>
          <a:p>
            <a:r>
              <a:rPr lang="en-US" dirty="0"/>
              <a:t>Don't write too many points</a:t>
            </a:r>
          </a:p>
          <a:p>
            <a:r>
              <a:rPr lang="en-US" dirty="0"/>
              <a:t>Use me wise and creative</a:t>
            </a:r>
          </a:p>
        </p:txBody>
      </p:sp>
      <p:sp>
        <p:nvSpPr>
          <p:cNvPr id="3" name="Title 2">
            <a:extLst>
              <a:ext uri="{FF2B5EF4-FFF2-40B4-BE49-F238E27FC236}">
                <a16:creationId xmlns:a16="http://schemas.microsoft.com/office/drawing/2014/main" id="{A70D98DE-28DE-4B4D-A30A-71039D702D20}"/>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r>
              <a:rPr lang="de-DE" dirty="0">
                <a:solidFill>
                  <a:schemeClr val="accent4"/>
                </a:solidFill>
              </a:rPr>
              <a:t> </a:t>
            </a:r>
            <a:r>
              <a:rPr lang="de-DE" dirty="0" err="1"/>
              <a:t>and</a:t>
            </a:r>
            <a:r>
              <a:rPr lang="de-DE" dirty="0"/>
              <a:t> </a:t>
            </a:r>
            <a:r>
              <a:rPr lang="de-DE" dirty="0" err="1"/>
              <a:t>remember</a:t>
            </a:r>
            <a:r>
              <a:rPr lang="de-DE" dirty="0"/>
              <a:t> to keep </a:t>
            </a:r>
            <a:r>
              <a:rPr lang="de-DE" dirty="0" err="1"/>
              <a:t>it</a:t>
            </a:r>
            <a:r>
              <a:rPr lang="de-DE" dirty="0"/>
              <a:t> </a:t>
            </a:r>
            <a:r>
              <a:rPr lang="de-DE" dirty="0" err="1"/>
              <a:t>short</a:t>
            </a:r>
            <a:r>
              <a:rPr lang="de-DE" dirty="0"/>
              <a:t> &amp; </a:t>
            </a:r>
            <a:r>
              <a:rPr lang="de-DE" dirty="0" err="1"/>
              <a:t>crisp</a:t>
            </a:r>
            <a:r>
              <a:rPr lang="de-DE" dirty="0"/>
              <a:t>.</a:t>
            </a:r>
            <a:endParaRPr lang="en-US" dirty="0"/>
          </a:p>
        </p:txBody>
      </p:sp>
      <p:sp>
        <p:nvSpPr>
          <p:cNvPr id="4" name="Text Placeholder 3">
            <a:extLst>
              <a:ext uri="{FF2B5EF4-FFF2-40B4-BE49-F238E27FC236}">
                <a16:creationId xmlns:a16="http://schemas.microsoft.com/office/drawing/2014/main" id="{12259AF1-CD17-4F27-AC6C-F735ABE28946}"/>
              </a:ext>
            </a:extLst>
          </p:cNvPr>
          <p:cNvSpPr>
            <a:spLocks noGrp="1"/>
          </p:cNvSpPr>
          <p:nvPr>
            <p:ph type="body" sz="quarter" idx="13"/>
          </p:nvPr>
        </p:nvSpPr>
        <p:spPr/>
        <p:txBody>
          <a:bodyPr/>
          <a:lstStyle/>
          <a:p>
            <a:r>
              <a:rPr lang="de-DE" dirty="0"/>
              <a:t>Use this line for a headline for </a:t>
            </a:r>
            <a:r>
              <a:rPr lang="de-DE" dirty="0" err="1"/>
              <a:t>your</a:t>
            </a:r>
            <a:r>
              <a:rPr lang="de-DE" dirty="0"/>
              <a:t> </a:t>
            </a:r>
            <a:r>
              <a:rPr lang="de-DE" dirty="0" err="1"/>
              <a:t>bullet</a:t>
            </a:r>
            <a:r>
              <a:rPr lang="de-DE" dirty="0"/>
              <a:t> </a:t>
            </a:r>
            <a:r>
              <a:rPr lang="de-DE" dirty="0" err="1"/>
              <a:t>list</a:t>
            </a:r>
            <a:r>
              <a:rPr lang="de-DE" dirty="0"/>
              <a:t> and keep it short:</a:t>
            </a:r>
            <a:endParaRPr lang="en-US" dirty="0"/>
          </a:p>
        </p:txBody>
      </p:sp>
    </p:spTree>
    <p:extLst>
      <p:ext uri="{BB962C8B-B14F-4D97-AF65-F5344CB8AC3E}">
        <p14:creationId xmlns:p14="http://schemas.microsoft.com/office/powerpoint/2010/main" val="941371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18B37-E720-4F14-AD65-154351BD7FFC}"/>
              </a:ext>
            </a:extLst>
          </p:cNvPr>
          <p:cNvSpPr>
            <a:spLocks noGrp="1"/>
          </p:cNvSpPr>
          <p:nvPr>
            <p:ph type="body" sz="quarter" idx="12"/>
          </p:nvPr>
        </p:nvSpPr>
        <p:spPr/>
        <p:txBody>
          <a:bodyPr/>
          <a:lstStyle/>
          <a:p>
            <a:pPr lvl="0"/>
            <a:r>
              <a:rPr lang="de-DE" dirty="0">
                <a:solidFill>
                  <a:srgbClr val="293339"/>
                </a:solidFill>
                <a:latin typeface="Arial" panose="020B0604020202020204" pitchFamily="34" charset="0"/>
                <a:cs typeface="Arial" panose="020B0604020202020204" pitchFamily="34" charset="0"/>
              </a:rPr>
              <a:t>This </a:t>
            </a:r>
            <a:r>
              <a:rPr lang="de-DE" dirty="0" err="1">
                <a:solidFill>
                  <a:srgbClr val="293339"/>
                </a:solidFill>
                <a:latin typeface="Arial" panose="020B0604020202020204" pitchFamily="34" charset="0"/>
                <a:cs typeface="Arial" panose="020B0604020202020204" pitchFamily="34" charset="0"/>
              </a:rPr>
              <a:t>is</a:t>
            </a:r>
            <a:r>
              <a:rPr lang="de-DE" dirty="0">
                <a:solidFill>
                  <a:srgbClr val="293339"/>
                </a:solidFill>
                <a:latin typeface="Arial" panose="020B0604020202020204" pitchFamily="34" charset="0"/>
                <a:cs typeface="Arial" panose="020B0604020202020204" pitchFamily="34" charset="0"/>
              </a:rPr>
              <a:t> a </a:t>
            </a:r>
            <a:r>
              <a:rPr lang="de-DE" dirty="0" err="1">
                <a:solidFill>
                  <a:srgbClr val="293339"/>
                </a:solidFill>
                <a:latin typeface="Arial" panose="020B0604020202020204" pitchFamily="34" charset="0"/>
                <a:cs typeface="Arial" panose="020B0604020202020204" pitchFamily="34" charset="0"/>
              </a:rPr>
              <a:t>bullet</a:t>
            </a:r>
            <a:r>
              <a:rPr lang="de-DE" dirty="0">
                <a:solidFill>
                  <a:srgbClr val="293339"/>
                </a:solidFill>
                <a:latin typeface="Arial" panose="020B0604020202020204" pitchFamily="34" charset="0"/>
                <a:cs typeface="Arial" panose="020B0604020202020204" pitchFamily="34" charset="0"/>
              </a:rPr>
              <a:t> </a:t>
            </a:r>
            <a:r>
              <a:rPr lang="de-DE" dirty="0" err="1">
                <a:solidFill>
                  <a:srgbClr val="293339"/>
                </a:solidFill>
                <a:latin typeface="Arial" panose="020B0604020202020204" pitchFamily="34" charset="0"/>
                <a:cs typeface="Arial" panose="020B0604020202020204" pitchFamily="34" charset="0"/>
              </a:rPr>
              <a:t>list</a:t>
            </a:r>
            <a:endParaRPr lang="en-US" dirty="0">
              <a:solidFill>
                <a:srgbClr val="293339"/>
              </a:solidFill>
              <a:latin typeface="Arial" panose="020B0604020202020204" pitchFamily="34" charset="0"/>
              <a:cs typeface="Arial" panose="020B0604020202020204" pitchFamily="34" charset="0"/>
            </a:endParaRPr>
          </a:p>
          <a:p>
            <a:pPr lvl="0"/>
            <a:r>
              <a:rPr lang="en-US" dirty="0">
                <a:solidFill>
                  <a:srgbClr val="293339"/>
                </a:solidFill>
                <a:latin typeface="Arial" panose="020B0604020202020204" pitchFamily="34" charset="0"/>
                <a:cs typeface="Arial" panose="020B0604020202020204" pitchFamily="34" charset="0"/>
              </a:rPr>
              <a:t>Be very short and catchy</a:t>
            </a:r>
          </a:p>
          <a:p>
            <a:pPr lvl="0"/>
            <a:r>
              <a:rPr lang="en-US" dirty="0">
                <a:solidFill>
                  <a:srgbClr val="293339"/>
                </a:solidFill>
                <a:latin typeface="Arial" panose="020B0604020202020204" pitchFamily="34" charset="0"/>
                <a:cs typeface="Arial" panose="020B0604020202020204" pitchFamily="34" charset="0"/>
              </a:rPr>
              <a:t>Don't write too many points</a:t>
            </a:r>
          </a:p>
          <a:p>
            <a:pPr lvl="0"/>
            <a:r>
              <a:rPr lang="en-US" dirty="0">
                <a:solidFill>
                  <a:srgbClr val="293339"/>
                </a:solidFill>
                <a:latin typeface="Arial" panose="020B0604020202020204" pitchFamily="34" charset="0"/>
                <a:cs typeface="Arial" panose="020B0604020202020204" pitchFamily="34" charset="0"/>
              </a:rPr>
              <a:t>Use me wise and creative</a:t>
            </a:r>
          </a:p>
        </p:txBody>
      </p:sp>
      <p:sp>
        <p:nvSpPr>
          <p:cNvPr id="3" name="Title 2">
            <a:extLst>
              <a:ext uri="{FF2B5EF4-FFF2-40B4-BE49-F238E27FC236}">
                <a16:creationId xmlns:a16="http://schemas.microsoft.com/office/drawing/2014/main" id="{A70D98DE-28DE-4B4D-A30A-71039D702D20}"/>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2259AF1-CD17-4F27-AC6C-F735ABE28946}"/>
              </a:ext>
            </a:extLst>
          </p:cNvPr>
          <p:cNvSpPr>
            <a:spLocks noGrp="1"/>
          </p:cNvSpPr>
          <p:nvPr>
            <p:ph type="body" sz="quarter" idx="13"/>
          </p:nvPr>
        </p:nvSpPr>
        <p:spPr/>
        <p:txBody>
          <a:bodyPr/>
          <a:lstStyle/>
          <a:p>
            <a:r>
              <a:rPr lang="de-DE" dirty="0">
                <a:latin typeface="Arial" panose="020B0604020202020204" pitchFamily="34" charset="0"/>
                <a:cs typeface="Arial" panose="020B0604020202020204" pitchFamily="34" charset="0"/>
              </a:rPr>
              <a:t>Use this line for a headline for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bullet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list</a:t>
            </a:r>
            <a:r>
              <a:rPr lang="de-DE" dirty="0">
                <a:latin typeface="Arial" panose="020B0604020202020204" pitchFamily="34" charset="0"/>
                <a:cs typeface="Arial" panose="020B0604020202020204" pitchFamily="34" charset="0"/>
              </a:rPr>
              <a:t> and keep it short: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83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18B37-E720-4F14-AD65-154351BD7FFC}"/>
              </a:ext>
            </a:extLst>
          </p:cNvPr>
          <p:cNvSpPr>
            <a:spLocks noGrp="1"/>
          </p:cNvSpPr>
          <p:nvPr>
            <p:ph type="body" sz="quarter" idx="12"/>
          </p:nvPr>
        </p:nvSpPr>
        <p:spPr/>
        <p:txBody>
          <a:bodyPr/>
          <a:lstStyle/>
          <a:p>
            <a:pPr lvl="0"/>
            <a:r>
              <a:rPr lang="de-DE" dirty="0">
                <a:solidFill>
                  <a:srgbClr val="293339"/>
                </a:solidFill>
                <a:latin typeface="Arial" panose="020B0604020202020204" pitchFamily="34" charset="0"/>
                <a:cs typeface="Arial" panose="020B0604020202020204" pitchFamily="34" charset="0"/>
              </a:rPr>
              <a:t>This </a:t>
            </a:r>
            <a:r>
              <a:rPr lang="de-DE" dirty="0" err="1">
                <a:solidFill>
                  <a:srgbClr val="293339"/>
                </a:solidFill>
                <a:latin typeface="Arial" panose="020B0604020202020204" pitchFamily="34" charset="0"/>
                <a:cs typeface="Arial" panose="020B0604020202020204" pitchFamily="34" charset="0"/>
              </a:rPr>
              <a:t>is</a:t>
            </a:r>
            <a:r>
              <a:rPr lang="de-DE" dirty="0">
                <a:solidFill>
                  <a:srgbClr val="293339"/>
                </a:solidFill>
                <a:latin typeface="Arial" panose="020B0604020202020204" pitchFamily="34" charset="0"/>
                <a:cs typeface="Arial" panose="020B0604020202020204" pitchFamily="34" charset="0"/>
              </a:rPr>
              <a:t> a </a:t>
            </a:r>
            <a:r>
              <a:rPr lang="de-DE" dirty="0" err="1">
                <a:solidFill>
                  <a:srgbClr val="293339"/>
                </a:solidFill>
                <a:latin typeface="Arial" panose="020B0604020202020204" pitchFamily="34" charset="0"/>
                <a:cs typeface="Arial" panose="020B0604020202020204" pitchFamily="34" charset="0"/>
              </a:rPr>
              <a:t>bullet</a:t>
            </a:r>
            <a:r>
              <a:rPr lang="de-DE" dirty="0">
                <a:solidFill>
                  <a:srgbClr val="293339"/>
                </a:solidFill>
                <a:latin typeface="Arial" panose="020B0604020202020204" pitchFamily="34" charset="0"/>
                <a:cs typeface="Arial" panose="020B0604020202020204" pitchFamily="34" charset="0"/>
              </a:rPr>
              <a:t> </a:t>
            </a:r>
            <a:r>
              <a:rPr lang="de-DE" dirty="0" err="1">
                <a:solidFill>
                  <a:srgbClr val="293339"/>
                </a:solidFill>
                <a:latin typeface="Arial" panose="020B0604020202020204" pitchFamily="34" charset="0"/>
                <a:cs typeface="Arial" panose="020B0604020202020204" pitchFamily="34" charset="0"/>
              </a:rPr>
              <a:t>list</a:t>
            </a:r>
            <a:endParaRPr lang="en-US" dirty="0">
              <a:solidFill>
                <a:srgbClr val="293339"/>
              </a:solidFill>
              <a:latin typeface="Arial" panose="020B0604020202020204" pitchFamily="34" charset="0"/>
              <a:cs typeface="Arial" panose="020B0604020202020204" pitchFamily="34" charset="0"/>
            </a:endParaRPr>
          </a:p>
          <a:p>
            <a:pPr lvl="0"/>
            <a:r>
              <a:rPr lang="en-US" dirty="0">
                <a:solidFill>
                  <a:srgbClr val="293339"/>
                </a:solidFill>
                <a:latin typeface="Arial" panose="020B0604020202020204" pitchFamily="34" charset="0"/>
                <a:cs typeface="Arial" panose="020B0604020202020204" pitchFamily="34" charset="0"/>
              </a:rPr>
              <a:t>Be very short and catchy</a:t>
            </a:r>
          </a:p>
          <a:p>
            <a:pPr lvl="0"/>
            <a:r>
              <a:rPr lang="en-US" dirty="0">
                <a:solidFill>
                  <a:srgbClr val="293339"/>
                </a:solidFill>
                <a:latin typeface="Arial" panose="020B0604020202020204" pitchFamily="34" charset="0"/>
                <a:cs typeface="Arial" panose="020B0604020202020204" pitchFamily="34" charset="0"/>
              </a:rPr>
              <a:t>Don't write too many points</a:t>
            </a:r>
          </a:p>
          <a:p>
            <a:pPr lvl="0"/>
            <a:r>
              <a:rPr lang="en-US" dirty="0">
                <a:solidFill>
                  <a:srgbClr val="293339"/>
                </a:solidFill>
                <a:latin typeface="Arial" panose="020B0604020202020204" pitchFamily="34" charset="0"/>
                <a:cs typeface="Arial" panose="020B0604020202020204" pitchFamily="34" charset="0"/>
              </a:rPr>
              <a:t>Use me wise and creative</a:t>
            </a:r>
          </a:p>
        </p:txBody>
      </p:sp>
      <p:sp>
        <p:nvSpPr>
          <p:cNvPr id="3" name="Title 2">
            <a:extLst>
              <a:ext uri="{FF2B5EF4-FFF2-40B4-BE49-F238E27FC236}">
                <a16:creationId xmlns:a16="http://schemas.microsoft.com/office/drawing/2014/main" id="{A70D98DE-28DE-4B4D-A30A-71039D702D20}"/>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2259AF1-CD17-4F27-AC6C-F735ABE28946}"/>
              </a:ext>
            </a:extLst>
          </p:cNvPr>
          <p:cNvSpPr>
            <a:spLocks noGrp="1"/>
          </p:cNvSpPr>
          <p:nvPr>
            <p:ph type="body" sz="quarter" idx="13"/>
          </p:nvPr>
        </p:nvSpPr>
        <p:spPr/>
        <p:txBody>
          <a:bodyPr/>
          <a:lstStyle/>
          <a:p>
            <a:r>
              <a:rPr lang="de-DE" dirty="0">
                <a:latin typeface="Arial" panose="020B0604020202020204" pitchFamily="34" charset="0"/>
                <a:cs typeface="Arial" panose="020B0604020202020204" pitchFamily="34" charset="0"/>
              </a:rPr>
              <a:t>Use this line for a headline for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bullet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list</a:t>
            </a:r>
            <a:r>
              <a:rPr lang="de-DE" dirty="0">
                <a:latin typeface="Arial" panose="020B0604020202020204" pitchFamily="34" charset="0"/>
                <a:cs typeface="Arial" panose="020B0604020202020204" pitchFamily="34" charset="0"/>
              </a:rPr>
              <a:t> and keep it short: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24549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218B37-E720-4F14-AD65-154351BD7FFC}"/>
              </a:ext>
            </a:extLst>
          </p:cNvPr>
          <p:cNvSpPr>
            <a:spLocks noGrp="1"/>
          </p:cNvSpPr>
          <p:nvPr>
            <p:ph type="body" sz="quarter" idx="12"/>
          </p:nvPr>
        </p:nvSpPr>
        <p:spPr/>
        <p:txBody>
          <a:bodyPr/>
          <a:lstStyle/>
          <a:p>
            <a:r>
              <a:rPr lang="de-DE" dirty="0">
                <a:latin typeface="Arial" panose="020B0604020202020204" pitchFamily="34" charset="0"/>
                <a:cs typeface="Arial" panose="020B0604020202020204" pitchFamily="34" charset="0"/>
              </a:rPr>
              <a:t>This </a:t>
            </a:r>
            <a:r>
              <a:rPr lang="de-DE" dirty="0" err="1">
                <a:latin typeface="Arial" panose="020B0604020202020204" pitchFamily="34" charset="0"/>
                <a:cs typeface="Arial" panose="020B0604020202020204" pitchFamily="34" charset="0"/>
              </a:rPr>
              <a:t>is</a:t>
            </a:r>
            <a:r>
              <a:rPr lang="de-DE" dirty="0">
                <a:latin typeface="Arial" panose="020B0604020202020204" pitchFamily="34" charset="0"/>
                <a:cs typeface="Arial" panose="020B0604020202020204" pitchFamily="34" charset="0"/>
              </a:rPr>
              <a:t> a </a:t>
            </a:r>
            <a:r>
              <a:rPr lang="de-DE" dirty="0" err="1">
                <a:latin typeface="Arial" panose="020B0604020202020204" pitchFamily="34" charset="0"/>
                <a:cs typeface="Arial" panose="020B0604020202020204" pitchFamily="34" charset="0"/>
              </a:rPr>
              <a:t>bullet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list</a:t>
            </a:r>
            <a:endParaRPr lang="de-DE" dirty="0">
              <a:latin typeface="Arial" panose="020B0604020202020204" pitchFamily="34" charset="0"/>
              <a:cs typeface="Arial" panose="020B0604020202020204" pitchFamily="34" charset="0"/>
            </a:endParaRPr>
          </a:p>
          <a:p>
            <a:r>
              <a:rPr lang="de-DE" dirty="0" err="1">
                <a:latin typeface="Arial" panose="020B0604020202020204" pitchFamily="34" charset="0"/>
                <a:cs typeface="Arial" panose="020B0604020202020204" pitchFamily="34" charset="0"/>
              </a:rPr>
              <a:t>Be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very</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short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and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catchy</a:t>
            </a:r>
            <a:endParaRPr lang="de-DE" dirty="0">
              <a:latin typeface="Arial" panose="020B0604020202020204" pitchFamily="34" charset="0"/>
              <a:cs typeface="Arial" panose="020B0604020202020204" pitchFamily="34" charset="0"/>
            </a:endParaRPr>
          </a:p>
          <a:p>
            <a:r>
              <a:rPr lang="de-DE" dirty="0" err="1">
                <a:latin typeface="Arial" panose="020B0604020202020204" pitchFamily="34" charset="0"/>
                <a:cs typeface="Arial" panose="020B0604020202020204" pitchFamily="34" charset="0"/>
              </a:rPr>
              <a:t>Don't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write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too</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many</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points</a:t>
            </a:r>
            <a:endParaRPr lang="de-DE" dirty="0">
              <a:latin typeface="Arial" panose="020B0604020202020204" pitchFamily="34" charset="0"/>
              <a:cs typeface="Arial" panose="020B0604020202020204" pitchFamily="34" charset="0"/>
            </a:endParaRPr>
          </a:p>
          <a:p>
            <a:r>
              <a:rPr lang="de-DE" dirty="0" err="1">
                <a:latin typeface="Arial" panose="020B0604020202020204" pitchFamily="34" charset="0"/>
                <a:cs typeface="Arial" panose="020B0604020202020204" pitchFamily="34" charset="0"/>
              </a:rPr>
              <a:t>Use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me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wise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and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creative</a:t>
            </a:r>
            <a:endParaRPr lang="de-DE" dirty="0">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A70D98DE-28DE-4B4D-A30A-71039D702D20}"/>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12259AF1-CD17-4F27-AC6C-F735ABE28946}"/>
              </a:ext>
            </a:extLst>
          </p:cNvPr>
          <p:cNvSpPr>
            <a:spLocks noGrp="1"/>
          </p:cNvSpPr>
          <p:nvPr>
            <p:ph type="body" sz="quarter" idx="13"/>
          </p:nvPr>
        </p:nvSpPr>
        <p:spPr/>
        <p:txBody>
          <a:bodyPr/>
          <a:lstStyle/>
          <a:p>
            <a:r>
              <a:rPr lang="de-DE" dirty="0" err="1">
                <a:latin typeface="Arial" panose="020B0604020202020204" pitchFamily="34" charset="0"/>
                <a:cs typeface="Arial" panose="020B0604020202020204" pitchFamily="34" charset="0"/>
              </a:rPr>
              <a:t>Use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this</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line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for</a:t>
            </a:r>
            <a:r>
              <a:rPr lang="de-DE" dirty="0">
                <a:latin typeface="Arial" panose="020B0604020202020204" pitchFamily="34" charset="0"/>
                <a:cs typeface="Arial" panose="020B0604020202020204" pitchFamily="34" charset="0"/>
              </a:rPr>
              <a:t> a </a:t>
            </a:r>
            <a:r>
              <a:rPr lang="de-DE" dirty="0" err="1">
                <a:latin typeface="Arial" panose="020B0604020202020204" pitchFamily="34" charset="0"/>
                <a:cs typeface="Arial" panose="020B0604020202020204" pitchFamily="34" charset="0"/>
              </a:rPr>
              <a:t>headline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for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your</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bullet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list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and</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keep</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it</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short</a:t>
            </a:r>
            <a:r>
              <a:rPr lang="de-DE"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7232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4E7598-C0A7-4F36-9EF7-5CC05B6EBEE0}"/>
              </a:ext>
            </a:extLst>
          </p:cNvPr>
          <p:cNvSpPr>
            <a:spLocks noGrp="1"/>
          </p:cNvSpPr>
          <p:nvPr>
            <p:ph type="body" sz="quarter" idx="12"/>
          </p:nvPr>
        </p:nvSpPr>
        <p:spPr>
          <a:prstGeom prst="rect">
            <a:avLst/>
          </a:prstGeom>
        </p:spPr>
        <p:txBody>
          <a:bodyPr/>
          <a:lstStyle/>
          <a:p>
            <a:r>
              <a:rPr lang="de-DE" dirty="0">
                <a:cs typeface="Arial" panose="020B0604020202020204" pitchFamily="34" charset="0"/>
              </a:rPr>
              <a:t>This </a:t>
            </a:r>
            <a:r>
              <a:rPr lang="de-DE" dirty="0" err="1">
                <a:cs typeface="Arial" panose="020B0604020202020204" pitchFamily="34" charset="0"/>
              </a:rPr>
              <a:t>is</a:t>
            </a:r>
            <a:r>
              <a:rPr lang="de-DE" dirty="0">
                <a:cs typeface="Arial" panose="020B0604020202020204" pitchFamily="34" charset="0"/>
              </a:rPr>
              <a:t> a </a:t>
            </a:r>
            <a:r>
              <a:rPr lang="de-DE" dirty="0" err="1">
                <a:cs typeface="Arial" panose="020B0604020202020204" pitchFamily="34" charset="0"/>
              </a:rPr>
              <a:t>bullet</a:t>
            </a:r>
            <a:r>
              <a:rPr lang="de-DE" dirty="0">
                <a:cs typeface="Arial" panose="020B0604020202020204" pitchFamily="34" charset="0"/>
              </a:rPr>
              <a:t> </a:t>
            </a:r>
            <a:r>
              <a:rPr lang="de-DE" dirty="0" err="1">
                <a:cs typeface="Arial" panose="020B0604020202020204" pitchFamily="34" charset="0"/>
              </a:rPr>
              <a:t>list</a:t>
            </a:r>
            <a:endParaRPr lang="de-DE" dirty="0">
              <a:cs typeface="Arial" panose="020B0604020202020204" pitchFamily="34" charset="0"/>
            </a:endParaRPr>
          </a:p>
          <a:p>
            <a:r>
              <a:rPr lang="de-DE" dirty="0" err="1">
                <a:cs typeface="Arial" panose="020B0604020202020204" pitchFamily="34" charset="0"/>
              </a:rPr>
              <a:t>Be</a:t>
            </a:r>
            <a:r>
              <a:rPr lang="de-DE" dirty="0">
                <a:cs typeface="Arial" panose="020B0604020202020204" pitchFamily="34" charset="0"/>
              </a:rPr>
              <a:t> </a:t>
            </a:r>
            <a:r>
              <a:rPr lang="de-DE" dirty="0" err="1">
                <a:cs typeface="Arial" panose="020B0604020202020204" pitchFamily="34" charset="0"/>
              </a:rPr>
              <a:t>very</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t>
            </a:r>
            <a:r>
              <a:rPr lang="de-DE" dirty="0" err="1">
                <a:cs typeface="Arial" panose="020B0604020202020204" pitchFamily="34" charset="0"/>
              </a:rPr>
              <a:t>and</a:t>
            </a:r>
            <a:r>
              <a:rPr lang="de-DE" dirty="0">
                <a:cs typeface="Arial" panose="020B0604020202020204" pitchFamily="34" charset="0"/>
              </a:rPr>
              <a:t> </a:t>
            </a:r>
            <a:r>
              <a:rPr lang="de-DE" dirty="0" err="1">
                <a:cs typeface="Arial" panose="020B0604020202020204" pitchFamily="34" charset="0"/>
              </a:rPr>
              <a:t>catchy</a:t>
            </a:r>
            <a:endParaRPr lang="de-DE" dirty="0">
              <a:cs typeface="Arial" panose="020B0604020202020204" pitchFamily="34" charset="0"/>
            </a:endParaRPr>
          </a:p>
          <a:p>
            <a:r>
              <a:rPr lang="de-DE" dirty="0" err="1">
                <a:cs typeface="Arial" panose="020B0604020202020204" pitchFamily="34" charset="0"/>
              </a:rPr>
              <a:t>Don't</a:t>
            </a:r>
            <a:r>
              <a:rPr lang="de-DE" dirty="0">
                <a:cs typeface="Arial" panose="020B0604020202020204" pitchFamily="34" charset="0"/>
              </a:rPr>
              <a:t> </a:t>
            </a:r>
            <a:r>
              <a:rPr lang="de-DE" dirty="0" err="1">
                <a:cs typeface="Arial" panose="020B0604020202020204" pitchFamily="34" charset="0"/>
              </a:rPr>
              <a:t>write</a:t>
            </a:r>
            <a:r>
              <a:rPr lang="de-DE" dirty="0">
                <a:cs typeface="Arial" panose="020B0604020202020204" pitchFamily="34" charset="0"/>
              </a:rPr>
              <a:t> </a:t>
            </a:r>
            <a:r>
              <a:rPr lang="de-DE" dirty="0" err="1">
                <a:cs typeface="Arial" panose="020B0604020202020204" pitchFamily="34" charset="0"/>
              </a:rPr>
              <a:t>too</a:t>
            </a:r>
            <a:r>
              <a:rPr lang="de-DE" dirty="0">
                <a:cs typeface="Arial" panose="020B0604020202020204" pitchFamily="34" charset="0"/>
              </a:rPr>
              <a:t> </a:t>
            </a:r>
            <a:r>
              <a:rPr lang="de-DE" dirty="0" err="1">
                <a:cs typeface="Arial" panose="020B0604020202020204" pitchFamily="34" charset="0"/>
              </a:rPr>
              <a:t>many</a:t>
            </a:r>
            <a:r>
              <a:rPr lang="de-DE" dirty="0">
                <a:cs typeface="Arial" panose="020B0604020202020204" pitchFamily="34" charset="0"/>
              </a:rPr>
              <a:t> </a:t>
            </a:r>
            <a:r>
              <a:rPr lang="de-DE" dirty="0" err="1">
                <a:cs typeface="Arial" panose="020B0604020202020204" pitchFamily="34" charset="0"/>
              </a:rPr>
              <a:t>points</a:t>
            </a:r>
            <a:endParaRPr lang="de-DE" dirty="0">
              <a:cs typeface="Arial" panose="020B0604020202020204" pitchFamily="34" charset="0"/>
            </a:endParaRPr>
          </a:p>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me</a:t>
            </a:r>
            <a:r>
              <a:rPr lang="de-DE" dirty="0">
                <a:cs typeface="Arial" panose="020B0604020202020204" pitchFamily="34" charset="0"/>
              </a:rPr>
              <a:t> </a:t>
            </a:r>
            <a:r>
              <a:rPr lang="de-DE" dirty="0" err="1">
                <a:cs typeface="Arial" panose="020B0604020202020204" pitchFamily="34" charset="0"/>
              </a:rPr>
              <a:t>wise</a:t>
            </a:r>
            <a:r>
              <a:rPr lang="de-DE" dirty="0">
                <a:cs typeface="Arial" panose="020B0604020202020204" pitchFamily="34" charset="0"/>
              </a:rPr>
              <a:t> </a:t>
            </a:r>
            <a:r>
              <a:rPr lang="de-DE" dirty="0" err="1">
                <a:cs typeface="Arial" panose="020B0604020202020204" pitchFamily="34" charset="0"/>
              </a:rPr>
              <a:t>and</a:t>
            </a:r>
            <a:r>
              <a:rPr lang="de-DE" dirty="0">
                <a:cs typeface="Arial" panose="020B0604020202020204" pitchFamily="34" charset="0"/>
              </a:rPr>
              <a:t> </a:t>
            </a:r>
            <a:r>
              <a:rPr lang="de-DE" dirty="0" err="1">
                <a:cs typeface="Arial" panose="020B0604020202020204" pitchFamily="34" charset="0"/>
              </a:rPr>
              <a:t>creative</a:t>
            </a:r>
            <a:endParaRPr lang="de-DE" dirty="0">
              <a:cs typeface="Arial" panose="020B0604020202020204" pitchFamily="34" charset="0"/>
            </a:endParaRPr>
          </a:p>
        </p:txBody>
      </p:sp>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fontScale="90000"/>
          </a:bodyPr>
          <a:lstStyle/>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your</a:t>
            </a:r>
            <a:r>
              <a:rPr lang="de-DE" dirty="0">
                <a:cs typeface="Arial" panose="020B0604020202020204" pitchFamily="34" charset="0"/>
              </a:rPr>
              <a:t> </a:t>
            </a:r>
            <a:r>
              <a:rPr lang="de-DE" dirty="0" err="1">
                <a:solidFill>
                  <a:schemeClr val="accent4"/>
                </a:solidFill>
                <a:cs typeface="Arial" panose="020B0604020202020204" pitchFamily="34" charset="0"/>
              </a:rPr>
              <a:t>headline</a:t>
            </a:r>
            <a:r>
              <a:rPr lang="de-DE" dirty="0">
                <a:solidFill>
                  <a:schemeClr val="accent4"/>
                </a:solidFill>
                <a:cs typeface="Arial" panose="020B0604020202020204" pitchFamily="34" charset="0"/>
              </a:rPr>
              <a:t> </a:t>
            </a:r>
            <a:r>
              <a:rPr lang="de-DE" dirty="0" err="1">
                <a:solidFill>
                  <a:schemeClr val="accent4"/>
                </a:solidFill>
                <a:cs typeface="Arial" panose="020B0604020202020204" pitchFamily="34" charset="0"/>
              </a:rPr>
              <a:t>here</a:t>
            </a:r>
            <a:r>
              <a:rPr lang="de-DE" dirty="0">
                <a:solidFill>
                  <a:schemeClr val="accent4"/>
                </a:solidFill>
                <a:cs typeface="Arial" panose="020B0604020202020204" pitchFamily="34" charset="0"/>
              </a:rPr>
              <a:t> </a:t>
            </a:r>
            <a:r>
              <a:rPr lang="de-DE" dirty="0" err="1">
                <a:cs typeface="Arial" panose="020B0604020202020204" pitchFamily="34" charset="0"/>
              </a:rPr>
              <a:t>and</a:t>
            </a:r>
            <a:r>
              <a:rPr lang="de-DE" dirty="0">
                <a:solidFill>
                  <a:schemeClr val="accent4"/>
                </a:solidFill>
                <a:cs typeface="Arial" panose="020B0604020202020204" pitchFamily="34" charset="0"/>
              </a:rPr>
              <a:t> </a:t>
            </a:r>
            <a:r>
              <a:rPr lang="de-DE" dirty="0" err="1">
                <a:cs typeface="Arial" panose="020B0604020202020204" pitchFamily="34" charset="0"/>
              </a:rPr>
              <a:t>remember</a:t>
            </a:r>
            <a:r>
              <a:rPr lang="de-DE" dirty="0">
                <a:cs typeface="Arial" panose="020B0604020202020204" pitchFamily="34" charset="0"/>
              </a:rPr>
              <a:t> </a:t>
            </a:r>
            <a:r>
              <a:rPr lang="de-DE" dirty="0" err="1">
                <a:cs typeface="Arial" panose="020B0604020202020204" pitchFamily="34" charset="0"/>
              </a:rPr>
              <a:t>to</a:t>
            </a:r>
            <a:r>
              <a:rPr lang="de-DE" dirty="0">
                <a:cs typeface="Arial" panose="020B0604020202020204" pitchFamily="34" charset="0"/>
              </a:rPr>
              <a:t> </a:t>
            </a:r>
            <a:r>
              <a:rPr lang="de-DE" dirty="0" err="1">
                <a:cs typeface="Arial" panose="020B0604020202020204" pitchFamily="34" charset="0"/>
              </a:rPr>
              <a:t>keep</a:t>
            </a:r>
            <a:r>
              <a:rPr lang="de-DE" dirty="0">
                <a:cs typeface="Arial" panose="020B0604020202020204" pitchFamily="34" charset="0"/>
              </a:rPr>
              <a:t> </a:t>
            </a:r>
            <a:r>
              <a:rPr lang="de-DE" dirty="0" err="1">
                <a:cs typeface="Arial" panose="020B0604020202020204" pitchFamily="34" charset="0"/>
              </a:rPr>
              <a:t>it</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&amp; </a:t>
            </a:r>
            <a:r>
              <a:rPr lang="de-DE" dirty="0" err="1">
                <a:cs typeface="Arial" panose="020B0604020202020204" pitchFamily="34" charset="0"/>
              </a:rPr>
              <a:t>crisp</a:t>
            </a:r>
            <a:r>
              <a:rPr lang="de-DE" dirty="0">
                <a:cs typeface="Arial" panose="020B0604020202020204" pitchFamily="34" charset="0"/>
              </a:rPr>
              <a:t>.</a:t>
            </a:r>
            <a:endParaRPr lang="en-US" dirty="0">
              <a:cs typeface="Arial" panose="020B0604020202020204" pitchFamily="34" charset="0"/>
            </a:endParaRPr>
          </a:p>
        </p:txBody>
      </p:sp>
      <p:sp>
        <p:nvSpPr>
          <p:cNvPr id="2" name="Text Placeholder 1">
            <a:extLst>
              <a:ext uri="{FF2B5EF4-FFF2-40B4-BE49-F238E27FC236}">
                <a16:creationId xmlns:a16="http://schemas.microsoft.com/office/drawing/2014/main" id="{42805B34-6D43-4C5A-97C8-C67D92FA9EB7}"/>
              </a:ext>
            </a:extLst>
          </p:cNvPr>
          <p:cNvSpPr>
            <a:spLocks noGrp="1"/>
          </p:cNvSpPr>
          <p:nvPr>
            <p:ph type="body" sz="quarter" idx="13"/>
          </p:nvPr>
        </p:nvSpPr>
        <p:spPr>
          <a:prstGeom prst="rect">
            <a:avLst/>
          </a:prstGeom>
        </p:spPr>
        <p:txBody>
          <a:bodyPr/>
          <a:lstStyle/>
          <a:p>
            <a:r>
              <a:rPr lang="de-DE" dirty="0">
                <a:cs typeface="Arial" panose="020B0604020202020204" pitchFamily="34" charset="0"/>
              </a:rPr>
              <a:t>This </a:t>
            </a:r>
            <a:r>
              <a:rPr lang="de-DE" dirty="0" err="1">
                <a:cs typeface="Arial" panose="020B0604020202020204" pitchFamily="34" charset="0"/>
              </a:rPr>
              <a:t>is</a:t>
            </a:r>
            <a:r>
              <a:rPr lang="de-DE" dirty="0">
                <a:cs typeface="Arial" panose="020B0604020202020204" pitchFamily="34" charset="0"/>
              </a:rPr>
              <a:t> a </a:t>
            </a:r>
            <a:r>
              <a:rPr lang="de-DE" dirty="0" err="1">
                <a:cs typeface="Arial" panose="020B0604020202020204" pitchFamily="34" charset="0"/>
              </a:rPr>
              <a:t>bullet</a:t>
            </a:r>
            <a:r>
              <a:rPr lang="de-DE" dirty="0">
                <a:cs typeface="Arial" panose="020B0604020202020204" pitchFamily="34" charset="0"/>
              </a:rPr>
              <a:t> </a:t>
            </a:r>
            <a:r>
              <a:rPr lang="de-DE" dirty="0" err="1">
                <a:cs typeface="Arial" panose="020B0604020202020204" pitchFamily="34" charset="0"/>
              </a:rPr>
              <a:t>list</a:t>
            </a:r>
            <a:endParaRPr lang="de-DE" dirty="0">
              <a:cs typeface="Arial" panose="020B0604020202020204" pitchFamily="34" charset="0"/>
            </a:endParaRPr>
          </a:p>
          <a:p>
            <a:r>
              <a:rPr lang="de-DE" dirty="0" err="1">
                <a:cs typeface="Arial" panose="020B0604020202020204" pitchFamily="34" charset="0"/>
              </a:rPr>
              <a:t>Be</a:t>
            </a:r>
            <a:r>
              <a:rPr lang="de-DE" dirty="0">
                <a:cs typeface="Arial" panose="020B0604020202020204" pitchFamily="34" charset="0"/>
              </a:rPr>
              <a:t> </a:t>
            </a:r>
            <a:r>
              <a:rPr lang="de-DE" dirty="0" err="1">
                <a:cs typeface="Arial" panose="020B0604020202020204" pitchFamily="34" charset="0"/>
              </a:rPr>
              <a:t>very</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t>
            </a:r>
            <a:r>
              <a:rPr lang="de-DE" dirty="0" err="1">
                <a:cs typeface="Arial" panose="020B0604020202020204" pitchFamily="34" charset="0"/>
              </a:rPr>
              <a:t>and</a:t>
            </a:r>
            <a:r>
              <a:rPr lang="de-DE" dirty="0">
                <a:cs typeface="Arial" panose="020B0604020202020204" pitchFamily="34" charset="0"/>
              </a:rPr>
              <a:t> </a:t>
            </a:r>
            <a:r>
              <a:rPr lang="de-DE" dirty="0" err="1">
                <a:cs typeface="Arial" panose="020B0604020202020204" pitchFamily="34" charset="0"/>
              </a:rPr>
              <a:t>catchy</a:t>
            </a:r>
            <a:endParaRPr lang="de-DE" dirty="0">
              <a:cs typeface="Arial" panose="020B0604020202020204" pitchFamily="34" charset="0"/>
            </a:endParaRPr>
          </a:p>
          <a:p>
            <a:r>
              <a:rPr lang="de-DE" dirty="0" err="1">
                <a:cs typeface="Arial" panose="020B0604020202020204" pitchFamily="34" charset="0"/>
              </a:rPr>
              <a:t>Don't</a:t>
            </a:r>
            <a:r>
              <a:rPr lang="de-DE" dirty="0">
                <a:cs typeface="Arial" panose="020B0604020202020204" pitchFamily="34" charset="0"/>
              </a:rPr>
              <a:t> </a:t>
            </a:r>
            <a:r>
              <a:rPr lang="de-DE" dirty="0" err="1">
                <a:cs typeface="Arial" panose="020B0604020202020204" pitchFamily="34" charset="0"/>
              </a:rPr>
              <a:t>write</a:t>
            </a:r>
            <a:r>
              <a:rPr lang="de-DE" dirty="0">
                <a:cs typeface="Arial" panose="020B0604020202020204" pitchFamily="34" charset="0"/>
              </a:rPr>
              <a:t> </a:t>
            </a:r>
            <a:r>
              <a:rPr lang="de-DE" dirty="0" err="1">
                <a:cs typeface="Arial" panose="020B0604020202020204" pitchFamily="34" charset="0"/>
              </a:rPr>
              <a:t>too</a:t>
            </a:r>
            <a:r>
              <a:rPr lang="de-DE" dirty="0">
                <a:cs typeface="Arial" panose="020B0604020202020204" pitchFamily="34" charset="0"/>
              </a:rPr>
              <a:t> </a:t>
            </a:r>
            <a:r>
              <a:rPr lang="de-DE" dirty="0" err="1">
                <a:cs typeface="Arial" panose="020B0604020202020204" pitchFamily="34" charset="0"/>
              </a:rPr>
              <a:t>many</a:t>
            </a:r>
            <a:r>
              <a:rPr lang="de-DE" dirty="0">
                <a:cs typeface="Arial" panose="020B0604020202020204" pitchFamily="34" charset="0"/>
              </a:rPr>
              <a:t> </a:t>
            </a:r>
            <a:r>
              <a:rPr lang="de-DE" dirty="0" err="1">
                <a:cs typeface="Arial" panose="020B0604020202020204" pitchFamily="34" charset="0"/>
              </a:rPr>
              <a:t>points</a:t>
            </a:r>
            <a:endParaRPr lang="de-DE" dirty="0">
              <a:cs typeface="Arial" panose="020B0604020202020204" pitchFamily="34" charset="0"/>
            </a:endParaRPr>
          </a:p>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me</a:t>
            </a:r>
            <a:r>
              <a:rPr lang="de-DE" dirty="0">
                <a:cs typeface="Arial" panose="020B0604020202020204" pitchFamily="34" charset="0"/>
              </a:rPr>
              <a:t> </a:t>
            </a:r>
            <a:r>
              <a:rPr lang="de-DE" dirty="0" err="1">
                <a:cs typeface="Arial" panose="020B0604020202020204" pitchFamily="34" charset="0"/>
              </a:rPr>
              <a:t>wise</a:t>
            </a:r>
            <a:r>
              <a:rPr lang="de-DE" dirty="0">
                <a:cs typeface="Arial" panose="020B0604020202020204" pitchFamily="34" charset="0"/>
              </a:rPr>
              <a:t> </a:t>
            </a:r>
            <a:r>
              <a:rPr lang="de-DE" dirty="0" err="1">
                <a:cs typeface="Arial" panose="020B0604020202020204" pitchFamily="34" charset="0"/>
              </a:rPr>
              <a:t>and</a:t>
            </a:r>
            <a:r>
              <a:rPr lang="de-DE" dirty="0">
                <a:cs typeface="Arial" panose="020B0604020202020204" pitchFamily="34" charset="0"/>
              </a:rPr>
              <a:t> </a:t>
            </a:r>
            <a:r>
              <a:rPr lang="de-DE" dirty="0" err="1">
                <a:cs typeface="Arial" panose="020B0604020202020204" pitchFamily="34" charset="0"/>
              </a:rPr>
              <a:t>creative</a:t>
            </a:r>
            <a:endParaRPr lang="de-DE" dirty="0">
              <a:cs typeface="Arial" panose="020B0604020202020204" pitchFamily="34" charset="0"/>
            </a:endParaRPr>
          </a:p>
        </p:txBody>
      </p:sp>
      <p:sp>
        <p:nvSpPr>
          <p:cNvPr id="11" name="Rectangle 10">
            <a:extLst>
              <a:ext uri="{FF2B5EF4-FFF2-40B4-BE49-F238E27FC236}">
                <a16:creationId xmlns:a16="http://schemas.microsoft.com/office/drawing/2014/main" id="{2DC78DAE-8092-4D35-8289-044037E6F9DE}"/>
              </a:ext>
            </a:extLst>
          </p:cNvPr>
          <p:cNvSpPr/>
          <p:nvPr/>
        </p:nvSpPr>
        <p:spPr>
          <a:xfrm>
            <a:off x="8352460" y="2178050"/>
            <a:ext cx="2927350" cy="33766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2" name="Text Placeholder 1">
            <a:extLst>
              <a:ext uri="{FF2B5EF4-FFF2-40B4-BE49-F238E27FC236}">
                <a16:creationId xmlns:a16="http://schemas.microsoft.com/office/drawing/2014/main" id="{3DC6190E-A991-4BFD-8ED8-5B6A5F8E79D3}"/>
              </a:ext>
            </a:extLst>
          </p:cNvPr>
          <p:cNvSpPr txBox="1">
            <a:spLocks/>
          </p:cNvSpPr>
          <p:nvPr/>
        </p:nvSpPr>
        <p:spPr>
          <a:xfrm>
            <a:off x="8593761" y="2427288"/>
            <a:ext cx="2429552" cy="785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dirty="0">
                <a:solidFill>
                  <a:schemeClr val="accent3"/>
                </a:solidFill>
                <a:latin typeface="Arial" panose="020B0604020202020204" pitchFamily="34" charset="0"/>
                <a:cs typeface="Arial" panose="020B0604020202020204" pitchFamily="34" charset="0"/>
              </a:rPr>
              <a:t>This is a headline and is describing facts. </a:t>
            </a:r>
            <a:endParaRPr lang="en-US" b="1" dirty="0">
              <a:solidFill>
                <a:schemeClr val="accent3"/>
              </a:solidFill>
              <a:latin typeface="Arial" panose="020B0604020202020204" pitchFamily="34" charset="0"/>
              <a:cs typeface="Arial" panose="020B0604020202020204" pitchFamily="34" charset="0"/>
            </a:endParaRPr>
          </a:p>
        </p:txBody>
      </p:sp>
      <p:sp>
        <p:nvSpPr>
          <p:cNvPr id="14" name="Text Placeholder 1">
            <a:extLst>
              <a:ext uri="{FF2B5EF4-FFF2-40B4-BE49-F238E27FC236}">
                <a16:creationId xmlns:a16="http://schemas.microsoft.com/office/drawing/2014/main" id="{79AE4B08-9A47-4B7C-AB94-5D8B7DAE132D}"/>
              </a:ext>
            </a:extLst>
          </p:cNvPr>
          <p:cNvSpPr txBox="1">
            <a:spLocks/>
          </p:cNvSpPr>
          <p:nvPr/>
        </p:nvSpPr>
        <p:spPr>
          <a:xfrm>
            <a:off x="8593761" y="3607593"/>
            <a:ext cx="2429552" cy="785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de-DE" sz="3000" b="1" dirty="0">
                <a:solidFill>
                  <a:schemeClr val="bg2"/>
                </a:solidFill>
                <a:latin typeface="Arial" panose="020B0604020202020204" pitchFamily="34" charset="0"/>
                <a:cs typeface="Arial" panose="020B0604020202020204" pitchFamily="34" charset="0"/>
              </a:rPr>
              <a:t>12345+</a:t>
            </a:r>
            <a:endParaRPr lang="en-US" sz="3000" b="1" dirty="0">
              <a:solidFill>
                <a:schemeClr val="bg2"/>
              </a:solidFill>
              <a:latin typeface="Arial" panose="020B0604020202020204" pitchFamily="34" charset="0"/>
              <a:cs typeface="Arial" panose="020B0604020202020204" pitchFamily="34" charset="0"/>
            </a:endParaRPr>
          </a:p>
        </p:txBody>
      </p:sp>
      <p:sp>
        <p:nvSpPr>
          <p:cNvPr id="15" name="Text Placeholder 1">
            <a:extLst>
              <a:ext uri="{FF2B5EF4-FFF2-40B4-BE49-F238E27FC236}">
                <a16:creationId xmlns:a16="http://schemas.microsoft.com/office/drawing/2014/main" id="{2B2F52CE-36EC-4B8D-BE66-F40B3B37F9BE}"/>
              </a:ext>
            </a:extLst>
          </p:cNvPr>
          <p:cNvSpPr txBox="1">
            <a:spLocks/>
          </p:cNvSpPr>
          <p:nvPr/>
        </p:nvSpPr>
        <p:spPr>
          <a:xfrm>
            <a:off x="8593761" y="4523828"/>
            <a:ext cx="2429552" cy="785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de-DE" sz="3000" b="1" dirty="0">
                <a:solidFill>
                  <a:schemeClr val="bg2"/>
                </a:solidFill>
                <a:latin typeface="Arial" panose="020B0604020202020204" pitchFamily="34" charset="0"/>
                <a:cs typeface="Arial" panose="020B0604020202020204" pitchFamily="34" charset="0"/>
              </a:rPr>
              <a:t>12345+</a:t>
            </a:r>
            <a:endParaRPr lang="en-US" sz="3000" b="1" dirty="0">
              <a:solidFill>
                <a:schemeClr val="bg2"/>
              </a:solidFill>
              <a:latin typeface="Arial" panose="020B0604020202020204" pitchFamily="34" charset="0"/>
              <a:cs typeface="Arial" panose="020B0604020202020204" pitchFamily="34" charset="0"/>
            </a:endParaRPr>
          </a:p>
        </p:txBody>
      </p:sp>
      <p:pic>
        <p:nvPicPr>
          <p:cNvPr id="9" name="Graphic 8">
            <a:extLst>
              <a:ext uri="{FF2B5EF4-FFF2-40B4-BE49-F238E27FC236}">
                <a16:creationId xmlns:a16="http://schemas.microsoft.com/office/drawing/2014/main" id="{74017E53-8626-824C-94AC-CA97C70972A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4660" y="4417101"/>
            <a:ext cx="613301" cy="613301"/>
          </a:xfrm>
          <a:prstGeom prst="rect">
            <a:avLst/>
          </a:prstGeom>
        </p:spPr>
      </p:pic>
      <p:pic>
        <p:nvPicPr>
          <p:cNvPr id="13" name="Graphic 12">
            <a:extLst>
              <a:ext uri="{FF2B5EF4-FFF2-40B4-BE49-F238E27FC236}">
                <a16:creationId xmlns:a16="http://schemas.microsoft.com/office/drawing/2014/main" id="{8E2C5F6B-35CD-8548-AD21-96240C49D2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728294" y="3587386"/>
            <a:ext cx="536252" cy="536252"/>
          </a:xfrm>
          <a:prstGeom prst="rect">
            <a:avLst/>
          </a:prstGeom>
        </p:spPr>
      </p:pic>
    </p:spTree>
    <p:extLst>
      <p:ext uri="{BB962C8B-B14F-4D97-AF65-F5344CB8AC3E}">
        <p14:creationId xmlns:p14="http://schemas.microsoft.com/office/powerpoint/2010/main" val="1065081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phic 18">
            <a:extLst>
              <a:ext uri="{FF2B5EF4-FFF2-40B4-BE49-F238E27FC236}">
                <a16:creationId xmlns:a16="http://schemas.microsoft.com/office/drawing/2014/main" id="{3088C1FB-2B41-FE47-925B-2059AC86C9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8193" y="3147930"/>
            <a:ext cx="389755" cy="389755"/>
          </a:xfrm>
          <a:prstGeom prst="rect">
            <a:avLst/>
          </a:prstGeom>
        </p:spPr>
      </p:pic>
      <p:pic>
        <p:nvPicPr>
          <p:cNvPr id="16" name="Graphic 15">
            <a:extLst>
              <a:ext uri="{FF2B5EF4-FFF2-40B4-BE49-F238E27FC236}">
                <a16:creationId xmlns:a16="http://schemas.microsoft.com/office/drawing/2014/main" id="{71D5F321-D460-344B-92EC-23390EBC59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88193" y="1319136"/>
            <a:ext cx="390173" cy="390173"/>
          </a:xfrm>
          <a:prstGeom prst="rect">
            <a:avLst/>
          </a:prstGeom>
        </p:spPr>
      </p:pic>
      <p:pic>
        <p:nvPicPr>
          <p:cNvPr id="15" name="Graphic 14">
            <a:extLst>
              <a:ext uri="{FF2B5EF4-FFF2-40B4-BE49-F238E27FC236}">
                <a16:creationId xmlns:a16="http://schemas.microsoft.com/office/drawing/2014/main" id="{38B99661-8DC6-3642-AA06-36785C1A8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546" y="1319136"/>
            <a:ext cx="390173" cy="390173"/>
          </a:xfrm>
          <a:prstGeom prst="rect">
            <a:avLst/>
          </a:prstGeom>
        </p:spPr>
      </p:pic>
      <p:pic>
        <p:nvPicPr>
          <p:cNvPr id="22" name="Graphic 21">
            <a:extLst>
              <a:ext uri="{FF2B5EF4-FFF2-40B4-BE49-F238E27FC236}">
                <a16:creationId xmlns:a16="http://schemas.microsoft.com/office/drawing/2014/main" id="{A64BBB39-8604-8143-89B5-36E986103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488193" y="4987426"/>
            <a:ext cx="389755" cy="389755"/>
          </a:xfrm>
          <a:prstGeom prst="rect">
            <a:avLst/>
          </a:prstGeom>
        </p:spPr>
      </p:pic>
      <p:pic>
        <p:nvPicPr>
          <p:cNvPr id="23" name="Graphic 22">
            <a:extLst>
              <a:ext uri="{FF2B5EF4-FFF2-40B4-BE49-F238E27FC236}">
                <a16:creationId xmlns:a16="http://schemas.microsoft.com/office/drawing/2014/main" id="{CA1A8795-72EF-BD43-A7BE-67F0161268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2546" y="4987426"/>
            <a:ext cx="389755" cy="389755"/>
          </a:xfrm>
          <a:prstGeom prst="rect">
            <a:avLst/>
          </a:prstGeom>
        </p:spPr>
      </p:pic>
      <p:pic>
        <p:nvPicPr>
          <p:cNvPr id="14" name="Graphic 13">
            <a:extLst>
              <a:ext uri="{FF2B5EF4-FFF2-40B4-BE49-F238E27FC236}">
                <a16:creationId xmlns:a16="http://schemas.microsoft.com/office/drawing/2014/main" id="{A5252475-51C5-EE41-8189-1F4E550459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546" y="3147930"/>
            <a:ext cx="390173" cy="390173"/>
          </a:xfrm>
          <a:prstGeom prst="rect">
            <a:avLst/>
          </a:prstGeom>
        </p:spPr>
      </p:pic>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a:xfrm>
            <a:off x="346075" y="349251"/>
            <a:ext cx="9780588" cy="1041400"/>
          </a:xfrm>
        </p:spPr>
        <p:txBody>
          <a:bodyPr>
            <a:normAutofit/>
          </a:bodyPr>
          <a:lstStyle/>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your</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t>
            </a:r>
            <a:r>
              <a:rPr lang="de-DE" dirty="0" err="1">
                <a:solidFill>
                  <a:schemeClr val="accent5"/>
                </a:solidFill>
                <a:cs typeface="Arial" panose="020B0604020202020204" pitchFamily="34" charset="0"/>
              </a:rPr>
              <a:t>headline</a:t>
            </a:r>
            <a:r>
              <a:rPr lang="de-DE" dirty="0">
                <a:solidFill>
                  <a:schemeClr val="accent5"/>
                </a:solidFill>
                <a:cs typeface="Arial" panose="020B0604020202020204" pitchFamily="34" charset="0"/>
              </a:rPr>
              <a:t> </a:t>
            </a:r>
            <a:r>
              <a:rPr lang="de-DE" dirty="0" err="1">
                <a:solidFill>
                  <a:schemeClr val="accent5"/>
                </a:solidFill>
                <a:cs typeface="Arial" panose="020B0604020202020204" pitchFamily="34" charset="0"/>
              </a:rPr>
              <a:t>here</a:t>
            </a:r>
            <a:endParaRPr lang="en-US" dirty="0">
              <a:solidFill>
                <a:schemeClr val="accent5"/>
              </a:solidFill>
              <a:cs typeface="Arial" panose="020B0604020202020204" pitchFamily="34" charset="0"/>
            </a:endParaRPr>
          </a:p>
        </p:txBody>
      </p:sp>
      <p:sp>
        <p:nvSpPr>
          <p:cNvPr id="4" name="Text Placeholder 3">
            <a:extLst>
              <a:ext uri="{FF2B5EF4-FFF2-40B4-BE49-F238E27FC236}">
                <a16:creationId xmlns:a16="http://schemas.microsoft.com/office/drawing/2014/main" id="{602F87DD-4868-BD4A-9DAA-22F6D544624C}"/>
              </a:ext>
            </a:extLst>
          </p:cNvPr>
          <p:cNvSpPr>
            <a:spLocks noGrp="1"/>
          </p:cNvSpPr>
          <p:nvPr>
            <p:ph type="body" sz="quarter" idx="4294967295"/>
          </p:nvPr>
        </p:nvSpPr>
        <p:spPr>
          <a:xfrm>
            <a:off x="1074738" y="1398522"/>
            <a:ext cx="4629071" cy="399724"/>
          </a:xfrm>
          <a:prstGeom prst="rect">
            <a:avLst/>
          </a:prstGeom>
        </p:spPr>
        <p:txBody>
          <a:bodyPr lIns="0" tIns="0" rIns="0" bIns="0" anchor="t"/>
          <a:lstStyle/>
          <a:p>
            <a:pPr marL="0" indent="0">
              <a:lnSpc>
                <a:spcPct val="100000"/>
              </a:lnSpc>
              <a:spcAft>
                <a:spcPts val="500"/>
              </a:spcAft>
              <a:buNone/>
            </a:pPr>
            <a:r>
              <a:rPr lang="de-DE" sz="1500" b="1" dirty="0" err="1">
                <a:cs typeface="Arial" panose="020B0604020202020204" pitchFamily="34" charset="0"/>
              </a:rPr>
              <a:t>Lorem</a:t>
            </a:r>
            <a:r>
              <a:rPr lang="de-DE" sz="1500" b="1" dirty="0">
                <a:cs typeface="Arial" panose="020B0604020202020204" pitchFamily="34" charset="0"/>
              </a:rPr>
              <a:t> </a:t>
            </a:r>
            <a:r>
              <a:rPr lang="de-DE" sz="1500" b="1" dirty="0" err="1">
                <a:cs typeface="Arial" panose="020B0604020202020204" pitchFamily="34" charset="0"/>
              </a:rPr>
              <a:t>ipsum</a:t>
            </a:r>
            <a:r>
              <a:rPr lang="de-DE" sz="1500" b="1" dirty="0">
                <a:cs typeface="Arial" panose="020B0604020202020204" pitchFamily="34" charset="0"/>
              </a:rPr>
              <a:t> </a:t>
            </a:r>
            <a:r>
              <a:rPr lang="de-DE" sz="1500" b="1" dirty="0" err="1">
                <a:cs typeface="Arial" panose="020B0604020202020204" pitchFamily="34" charset="0"/>
              </a:rPr>
              <a:t>dolor</a:t>
            </a:r>
            <a:r>
              <a:rPr lang="de-DE" sz="1500" b="1" dirty="0">
                <a:cs typeface="Arial" panose="020B0604020202020204" pitchFamily="34" charset="0"/>
              </a:rPr>
              <a:t> </a:t>
            </a:r>
            <a:r>
              <a:rPr lang="de-DE" sz="1500" b="1" dirty="0" err="1">
                <a:cs typeface="Arial" panose="020B0604020202020204" pitchFamily="34" charset="0"/>
              </a:rPr>
              <a:t>sit</a:t>
            </a:r>
            <a:r>
              <a:rPr lang="de-DE" sz="1500" b="1" dirty="0">
                <a:cs typeface="Arial" panose="020B0604020202020204" pitchFamily="34" charset="0"/>
              </a:rPr>
              <a:t> </a:t>
            </a:r>
            <a:r>
              <a:rPr lang="de-DE" sz="1500" b="1" dirty="0" err="1">
                <a:cs typeface="Arial" panose="020B0604020202020204" pitchFamily="34" charset="0"/>
              </a:rPr>
              <a:t>amet</a:t>
            </a:r>
            <a:r>
              <a:rPr lang="de-DE" sz="1500" b="1" dirty="0">
                <a:cs typeface="Arial" panose="020B0604020202020204" pitchFamily="34" charset="0"/>
              </a:rPr>
              <a:t>, </a:t>
            </a:r>
            <a:r>
              <a:rPr lang="de-DE" sz="1500" b="1" dirty="0" err="1">
                <a:cs typeface="Arial" panose="020B0604020202020204" pitchFamily="34" charset="0"/>
              </a:rPr>
              <a:t>consetetur</a:t>
            </a:r>
            <a:endParaRPr lang="de-DE" sz="1200" dirty="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17" name="Text Placeholder 3">
            <a:extLst>
              <a:ext uri="{FF2B5EF4-FFF2-40B4-BE49-F238E27FC236}">
                <a16:creationId xmlns:a16="http://schemas.microsoft.com/office/drawing/2014/main" id="{AB16393D-CC5B-5941-A9BC-2B10AE345FC8}"/>
              </a:ext>
            </a:extLst>
          </p:cNvPr>
          <p:cNvSpPr txBox="1">
            <a:spLocks/>
          </p:cNvSpPr>
          <p:nvPr/>
        </p:nvSpPr>
        <p:spPr>
          <a:xfrm>
            <a:off x="1074738" y="1752399"/>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
        <p:nvSpPr>
          <p:cNvPr id="21" name="Text Placeholder 3">
            <a:extLst>
              <a:ext uri="{FF2B5EF4-FFF2-40B4-BE49-F238E27FC236}">
                <a16:creationId xmlns:a16="http://schemas.microsoft.com/office/drawing/2014/main" id="{1F4E4CF6-CB70-484E-9441-2008507A8E85}"/>
              </a:ext>
            </a:extLst>
          </p:cNvPr>
          <p:cNvSpPr txBox="1">
            <a:spLocks/>
          </p:cNvSpPr>
          <p:nvPr/>
        </p:nvSpPr>
        <p:spPr>
          <a:xfrm>
            <a:off x="1074738" y="3213100"/>
            <a:ext cx="4629071" cy="399724"/>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Font typeface="Arial" panose="020B0604020202020204" pitchFamily="34" charset="0"/>
              <a:buNone/>
            </a:pPr>
            <a:r>
              <a:rPr lang="de-DE" sz="1500" b="1">
                <a:cs typeface="Arial" panose="020B0604020202020204" pitchFamily="34" charset="0"/>
              </a:rPr>
              <a:t>Lorem ipsum dolor sit amet, consetetur</a:t>
            </a:r>
            <a:endParaRPr lang="de-DE" sz="120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25" name="Text Placeholder 3">
            <a:extLst>
              <a:ext uri="{FF2B5EF4-FFF2-40B4-BE49-F238E27FC236}">
                <a16:creationId xmlns:a16="http://schemas.microsoft.com/office/drawing/2014/main" id="{ED033426-E4AC-D24E-94B8-3C151B98F6AB}"/>
              </a:ext>
            </a:extLst>
          </p:cNvPr>
          <p:cNvSpPr txBox="1">
            <a:spLocks/>
          </p:cNvSpPr>
          <p:nvPr/>
        </p:nvSpPr>
        <p:spPr>
          <a:xfrm>
            <a:off x="1074738" y="3566977"/>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
        <p:nvSpPr>
          <p:cNvPr id="30" name="Text Placeholder 3">
            <a:extLst>
              <a:ext uri="{FF2B5EF4-FFF2-40B4-BE49-F238E27FC236}">
                <a16:creationId xmlns:a16="http://schemas.microsoft.com/office/drawing/2014/main" id="{9A6FAE5D-5028-9948-B49C-3D1573CD1D62}"/>
              </a:ext>
            </a:extLst>
          </p:cNvPr>
          <p:cNvSpPr txBox="1">
            <a:spLocks/>
          </p:cNvSpPr>
          <p:nvPr/>
        </p:nvSpPr>
        <p:spPr>
          <a:xfrm>
            <a:off x="1074737" y="5059755"/>
            <a:ext cx="4629071" cy="399724"/>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Font typeface="Arial" panose="020B0604020202020204" pitchFamily="34" charset="0"/>
              <a:buNone/>
            </a:pPr>
            <a:r>
              <a:rPr lang="de-DE" sz="1500" b="1">
                <a:cs typeface="Arial" panose="020B0604020202020204" pitchFamily="34" charset="0"/>
              </a:rPr>
              <a:t>Lorem ipsum dolor sit amet, consetetur</a:t>
            </a:r>
            <a:endParaRPr lang="de-DE" sz="120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31" name="Text Placeholder 3">
            <a:extLst>
              <a:ext uri="{FF2B5EF4-FFF2-40B4-BE49-F238E27FC236}">
                <a16:creationId xmlns:a16="http://schemas.microsoft.com/office/drawing/2014/main" id="{7012CE65-E381-2D4C-BE13-0C6B234C4A96}"/>
              </a:ext>
            </a:extLst>
          </p:cNvPr>
          <p:cNvSpPr txBox="1">
            <a:spLocks/>
          </p:cNvSpPr>
          <p:nvPr/>
        </p:nvSpPr>
        <p:spPr>
          <a:xfrm>
            <a:off x="1074737" y="5413632"/>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
        <p:nvSpPr>
          <p:cNvPr id="32" name="Text Placeholder 3">
            <a:extLst>
              <a:ext uri="{FF2B5EF4-FFF2-40B4-BE49-F238E27FC236}">
                <a16:creationId xmlns:a16="http://schemas.microsoft.com/office/drawing/2014/main" id="{34DDC11A-512C-2245-B1F6-D8E7C24288BE}"/>
              </a:ext>
            </a:extLst>
          </p:cNvPr>
          <p:cNvSpPr txBox="1">
            <a:spLocks/>
          </p:cNvSpPr>
          <p:nvPr/>
        </p:nvSpPr>
        <p:spPr>
          <a:xfrm>
            <a:off x="6940550" y="1390651"/>
            <a:ext cx="4629071" cy="399724"/>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Font typeface="Arial" panose="020B0604020202020204" pitchFamily="34" charset="0"/>
              <a:buNone/>
            </a:pPr>
            <a:r>
              <a:rPr lang="de-DE" sz="1500" b="1">
                <a:cs typeface="Arial" panose="020B0604020202020204" pitchFamily="34" charset="0"/>
              </a:rPr>
              <a:t>Lorem ipsum dolor sit amet, consetetur</a:t>
            </a:r>
            <a:endParaRPr lang="de-DE" sz="120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33" name="Text Placeholder 3">
            <a:extLst>
              <a:ext uri="{FF2B5EF4-FFF2-40B4-BE49-F238E27FC236}">
                <a16:creationId xmlns:a16="http://schemas.microsoft.com/office/drawing/2014/main" id="{230FDE41-A6F3-9145-A593-4EBCDA8B684E}"/>
              </a:ext>
            </a:extLst>
          </p:cNvPr>
          <p:cNvSpPr txBox="1">
            <a:spLocks/>
          </p:cNvSpPr>
          <p:nvPr/>
        </p:nvSpPr>
        <p:spPr>
          <a:xfrm>
            <a:off x="6940550" y="1744528"/>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
        <p:nvSpPr>
          <p:cNvPr id="34" name="Text Placeholder 3">
            <a:extLst>
              <a:ext uri="{FF2B5EF4-FFF2-40B4-BE49-F238E27FC236}">
                <a16:creationId xmlns:a16="http://schemas.microsoft.com/office/drawing/2014/main" id="{E4406735-0B52-BD4A-82ED-83223887F0D8}"/>
              </a:ext>
            </a:extLst>
          </p:cNvPr>
          <p:cNvSpPr txBox="1">
            <a:spLocks/>
          </p:cNvSpPr>
          <p:nvPr/>
        </p:nvSpPr>
        <p:spPr>
          <a:xfrm>
            <a:off x="6940550" y="3213700"/>
            <a:ext cx="4629071" cy="399724"/>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Font typeface="Arial" panose="020B0604020202020204" pitchFamily="34" charset="0"/>
              <a:buNone/>
            </a:pPr>
            <a:r>
              <a:rPr lang="de-DE" sz="1500" b="1">
                <a:cs typeface="Arial" panose="020B0604020202020204" pitchFamily="34" charset="0"/>
              </a:rPr>
              <a:t>Lorem ipsum dolor sit amet, consetetur</a:t>
            </a:r>
            <a:endParaRPr lang="de-DE" sz="120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35" name="Text Placeholder 3">
            <a:extLst>
              <a:ext uri="{FF2B5EF4-FFF2-40B4-BE49-F238E27FC236}">
                <a16:creationId xmlns:a16="http://schemas.microsoft.com/office/drawing/2014/main" id="{FCA1113D-0915-AF49-8E02-0F94B8C933F1}"/>
              </a:ext>
            </a:extLst>
          </p:cNvPr>
          <p:cNvSpPr txBox="1">
            <a:spLocks/>
          </p:cNvSpPr>
          <p:nvPr/>
        </p:nvSpPr>
        <p:spPr>
          <a:xfrm>
            <a:off x="6940550" y="3567577"/>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
        <p:nvSpPr>
          <p:cNvPr id="36" name="Text Placeholder 3">
            <a:extLst>
              <a:ext uri="{FF2B5EF4-FFF2-40B4-BE49-F238E27FC236}">
                <a16:creationId xmlns:a16="http://schemas.microsoft.com/office/drawing/2014/main" id="{09AD5D30-98C2-6849-9D1B-67C57E2BF25B}"/>
              </a:ext>
            </a:extLst>
          </p:cNvPr>
          <p:cNvSpPr txBox="1">
            <a:spLocks/>
          </p:cNvSpPr>
          <p:nvPr/>
        </p:nvSpPr>
        <p:spPr>
          <a:xfrm>
            <a:off x="6960567" y="5067239"/>
            <a:ext cx="4629071" cy="399724"/>
          </a:xfrm>
          <a:prstGeom prst="rect">
            <a:avLst/>
          </a:prstGeom>
        </p:spPr>
        <p:txBody>
          <a:bodyPr lIns="0" tIns="0" rIns="0" bIns="0" anchor="t"/>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500"/>
              </a:spcAft>
              <a:buFont typeface="Arial" panose="020B0604020202020204" pitchFamily="34" charset="0"/>
              <a:buNone/>
            </a:pPr>
            <a:r>
              <a:rPr lang="de-DE" sz="1500" b="1">
                <a:cs typeface="Arial" panose="020B0604020202020204" pitchFamily="34" charset="0"/>
              </a:rPr>
              <a:t>Lorem ipsum dolor sit amet, consetetur</a:t>
            </a:r>
            <a:endParaRPr lang="de-DE" sz="1200">
              <a:cs typeface="Arial" panose="020B0604020202020204" pitchFamily="34" charset="0"/>
            </a:endParaRPr>
          </a:p>
          <a:p>
            <a:pPr>
              <a:lnSpc>
                <a:spcPct val="100000"/>
              </a:lnSpc>
              <a:spcAft>
                <a:spcPts val="500"/>
              </a:spcAft>
            </a:pPr>
            <a:endParaRPr lang="de-DE" sz="1200" dirty="0">
              <a:cs typeface="Arial" panose="020B0604020202020204" pitchFamily="34" charset="0"/>
            </a:endParaRPr>
          </a:p>
        </p:txBody>
      </p:sp>
      <p:sp>
        <p:nvSpPr>
          <p:cNvPr id="37" name="Text Placeholder 3">
            <a:extLst>
              <a:ext uri="{FF2B5EF4-FFF2-40B4-BE49-F238E27FC236}">
                <a16:creationId xmlns:a16="http://schemas.microsoft.com/office/drawing/2014/main" id="{9C6D5C2D-6EE8-6347-A48A-E044624853F5}"/>
              </a:ext>
            </a:extLst>
          </p:cNvPr>
          <p:cNvSpPr txBox="1">
            <a:spLocks/>
          </p:cNvSpPr>
          <p:nvPr/>
        </p:nvSpPr>
        <p:spPr>
          <a:xfrm>
            <a:off x="6960567" y="5421116"/>
            <a:ext cx="4629071" cy="1209337"/>
          </a:xfrm>
          <a:prstGeom prst="rect">
            <a:avLst/>
          </a:prstGeom>
        </p:spPr>
        <p:txBody>
          <a:bodyPr lIns="0" tIns="0" rIns="0" bIns="0"/>
          <a:lstStyle>
            <a:lvl1pPr marL="2286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50000"/>
              </a:lnSpc>
              <a:spcBef>
                <a:spcPts val="0"/>
              </a:spcBef>
              <a:spcAft>
                <a:spcPts val="10"/>
              </a:spcAft>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nSpc>
                <a:spcPct val="100000"/>
              </a:lnSpc>
              <a:spcAft>
                <a:spcPts val="1700"/>
              </a:spcAft>
              <a:buNone/>
            </a:pP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cs typeface="Arial" panose="020B0604020202020204" pitchFamily="34" charset="0"/>
              </a:rPr>
              <a:t>Lorem</a:t>
            </a:r>
            <a:r>
              <a:rPr lang="de-DE" sz="1200" dirty="0">
                <a:cs typeface="Arial" panose="020B0604020202020204" pitchFamily="34" charset="0"/>
              </a:rPr>
              <a:t> </a:t>
            </a:r>
            <a:r>
              <a:rPr lang="de-DE" sz="1200" dirty="0" err="1">
                <a:cs typeface="Arial" panose="020B0604020202020204" pitchFamily="34" charset="0"/>
              </a:rPr>
              <a:t>ipsum</a:t>
            </a:r>
            <a:r>
              <a:rPr lang="de-DE" sz="1200" dirty="0">
                <a:cs typeface="Arial" panose="020B0604020202020204" pitchFamily="34" charset="0"/>
              </a:rPr>
              <a:t> </a:t>
            </a:r>
            <a:r>
              <a:rPr lang="de-DE" sz="1200" dirty="0" err="1">
                <a:cs typeface="Arial" panose="020B0604020202020204" pitchFamily="34" charset="0"/>
              </a:rPr>
              <a:t>dolor</a:t>
            </a:r>
            <a:r>
              <a:rPr lang="de-DE" sz="1200" dirty="0">
                <a:cs typeface="Arial" panose="020B0604020202020204" pitchFamily="34" charset="0"/>
              </a:rPr>
              <a:t> </a:t>
            </a:r>
            <a:r>
              <a:rPr lang="de-DE" sz="1200" dirty="0" err="1">
                <a:cs typeface="Arial" panose="020B0604020202020204" pitchFamily="34" charset="0"/>
              </a:rPr>
              <a:t>sit</a:t>
            </a:r>
            <a:r>
              <a:rPr lang="de-DE" sz="1200" dirty="0">
                <a:cs typeface="Arial" panose="020B0604020202020204" pitchFamily="34" charset="0"/>
              </a:rPr>
              <a:t> </a:t>
            </a:r>
            <a:r>
              <a:rPr lang="de-DE" sz="1200" dirty="0" err="1">
                <a:cs typeface="Arial" panose="020B0604020202020204" pitchFamily="34" charset="0"/>
              </a:rPr>
              <a:t>amet</a:t>
            </a:r>
            <a:r>
              <a:rPr lang="de-DE" sz="1200" dirty="0">
                <a:cs typeface="Arial" panose="020B0604020202020204" pitchFamily="34" charset="0"/>
              </a:rPr>
              <a:t>, </a:t>
            </a:r>
            <a:r>
              <a:rPr lang="de-DE" sz="1200" dirty="0" err="1">
                <a:cs typeface="Arial" panose="020B0604020202020204" pitchFamily="34" charset="0"/>
              </a:rPr>
              <a:t>consetetur</a:t>
            </a:r>
            <a:r>
              <a:rPr lang="de-DE" sz="1200" dirty="0">
                <a:cs typeface="Arial" panose="020B0604020202020204" pitchFamily="34" charset="0"/>
              </a:rPr>
              <a:t> </a:t>
            </a:r>
            <a:r>
              <a:rPr lang="de-DE" sz="1200" dirty="0" err="1">
                <a:cs typeface="Arial" panose="020B0604020202020204" pitchFamily="34" charset="0"/>
              </a:rPr>
              <a:t>sadipscing</a:t>
            </a:r>
            <a:r>
              <a:rPr lang="de-DE" sz="1200" dirty="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Lorem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ipsum</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dolor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sit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amet</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consetetur</a:t>
            </a:r>
            <a:r>
              <a:rPr lang="de-DE" sz="1200" dirty="0">
                <a:solidFill>
                  <a:srgbClr val="293339"/>
                </a:solidFill>
                <a:latin typeface="Arial" panose="020B0604020202020204" pitchFamily="34" charset="0"/>
                <a:cs typeface="Arial" panose="020B0604020202020204" pitchFamily="34" charset="0"/>
              </a:rPr>
              <a:t> </a:t>
            </a:r>
            <a:r>
              <a:rPr lang="de-DE" sz="1200" dirty="0" err="1">
                <a:solidFill>
                  <a:srgbClr val="293339"/>
                </a:solidFill>
                <a:latin typeface="Arial" panose="020B0604020202020204" pitchFamily="34" charset="0"/>
                <a:cs typeface="Arial" panose="020B0604020202020204" pitchFamily="34" charset="0"/>
              </a:rPr>
              <a:t>sadipscing</a:t>
            </a:r>
            <a:endParaRPr lang="de-DE"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566127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3DB0E5-8037-A545-8196-E569B65AA640}"/>
              </a:ext>
            </a:extLst>
          </p:cNvPr>
          <p:cNvSpPr>
            <a:spLocks noGrp="1"/>
          </p:cNvSpPr>
          <p:nvPr>
            <p:ph type="body" sz="quarter" idx="12"/>
          </p:nvPr>
        </p:nvSpPr>
        <p:spPr>
          <a:xfrm>
            <a:off x="5235575" y="2427288"/>
            <a:ext cx="4635500" cy="3916362"/>
          </a:xfrm>
          <a:prstGeom prst="rect">
            <a:avLst/>
          </a:prstGeom>
        </p:spPr>
        <p:txBody>
          <a:bodyPr/>
          <a:lstStyle/>
          <a:p>
            <a:pPr marL="0" indent="0">
              <a:buNone/>
            </a:pPr>
            <a:r>
              <a:rPr lang="en-GB" dirty="0">
                <a:cs typeface="Arial" panose="020B0604020202020204" pitchFamily="34" charset="0"/>
              </a:rPr>
              <a:t>Increase the quality</a:t>
            </a:r>
          </a:p>
          <a:p>
            <a:pPr marL="0" indent="0">
              <a:buNone/>
            </a:pPr>
            <a:r>
              <a:rPr lang="en-GB" dirty="0">
                <a:cs typeface="Arial" panose="020B0604020202020204" pitchFamily="34" charset="0"/>
              </a:rPr>
              <a:t>Add tags that support filtering destinations (Content)</a:t>
            </a:r>
          </a:p>
          <a:p>
            <a:pPr marL="0" indent="0">
              <a:buNone/>
            </a:pPr>
            <a:r>
              <a:rPr lang="en-GB" dirty="0">
                <a:cs typeface="Arial" panose="020B0604020202020204" pitchFamily="34" charset="0"/>
              </a:rPr>
              <a:t>Rollout new process how to collect tags and synonyms (Content)</a:t>
            </a:r>
          </a:p>
          <a:p>
            <a:pPr marL="0" indent="0">
              <a:buNone/>
            </a:pPr>
            <a:r>
              <a:rPr lang="en-GB" dirty="0">
                <a:cs typeface="Arial" panose="020B0604020202020204" pitchFamily="34" charset="0"/>
              </a:rPr>
              <a:t>Improve the usability</a:t>
            </a:r>
          </a:p>
          <a:p>
            <a:pPr marL="0" indent="0">
              <a:buNone/>
            </a:pPr>
            <a:r>
              <a:rPr lang="en-GB" dirty="0">
                <a:cs typeface="Arial" panose="020B0604020202020204" pitchFamily="34" charset="0"/>
              </a:rPr>
              <a:t>Get the tags out of the input field</a:t>
            </a:r>
          </a:p>
          <a:p>
            <a:pPr marL="0" indent="0">
              <a:buNone/>
            </a:pPr>
            <a:r>
              <a:rPr lang="en-GB" dirty="0">
                <a:cs typeface="Arial" panose="020B0604020202020204" pitchFamily="34" charset="0"/>
              </a:rPr>
              <a:t>Test different designs, fonts, sizes, positions</a:t>
            </a:r>
          </a:p>
          <a:p>
            <a:endParaRPr lang="de-DE" dirty="0">
              <a:cs typeface="Arial" panose="020B0604020202020204" pitchFamily="34" charset="0"/>
            </a:endParaRPr>
          </a:p>
        </p:txBody>
      </p:sp>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a:xfrm>
            <a:off x="346075" y="2427287"/>
            <a:ext cx="3457299" cy="3916363"/>
          </a:xfrm>
        </p:spPr>
        <p:txBody>
          <a:bodyPr>
            <a:normAutofit/>
          </a:bodyPr>
          <a:lstStyle/>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your</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t>
            </a:r>
            <a:r>
              <a:rPr lang="de-DE" dirty="0" err="1">
                <a:solidFill>
                  <a:schemeClr val="accent4"/>
                </a:solidFill>
                <a:cs typeface="Arial" panose="020B0604020202020204" pitchFamily="34" charset="0"/>
              </a:rPr>
              <a:t>headline</a:t>
            </a:r>
            <a:r>
              <a:rPr lang="de-DE" dirty="0">
                <a:solidFill>
                  <a:schemeClr val="accent4"/>
                </a:solidFill>
                <a:cs typeface="Arial" panose="020B0604020202020204" pitchFamily="34" charset="0"/>
              </a:rPr>
              <a:t> </a:t>
            </a:r>
            <a:r>
              <a:rPr lang="de-DE" dirty="0" err="1">
                <a:solidFill>
                  <a:schemeClr val="accent4"/>
                </a:solidFill>
                <a:cs typeface="Arial" panose="020B0604020202020204" pitchFamily="34" charset="0"/>
              </a:rPr>
              <a:t>here</a:t>
            </a:r>
            <a:endParaRPr lang="en-US" dirty="0">
              <a:cs typeface="Arial" panose="020B0604020202020204" pitchFamily="34" charset="0"/>
            </a:endParaRPr>
          </a:p>
        </p:txBody>
      </p:sp>
      <p:sp>
        <p:nvSpPr>
          <p:cNvPr id="14" name="Text Placeholder 13">
            <a:extLst>
              <a:ext uri="{FF2B5EF4-FFF2-40B4-BE49-F238E27FC236}">
                <a16:creationId xmlns:a16="http://schemas.microsoft.com/office/drawing/2014/main" id="{C5C614E8-49E9-9041-9CD7-6561FBF18320}"/>
              </a:ext>
            </a:extLst>
          </p:cNvPr>
          <p:cNvSpPr>
            <a:spLocks noGrp="1"/>
          </p:cNvSpPr>
          <p:nvPr>
            <p:ph type="body" sz="quarter" idx="13"/>
          </p:nvPr>
        </p:nvSpPr>
        <p:spPr/>
        <p:txBody>
          <a:bodyPr/>
          <a:lstStyle/>
          <a:p>
            <a:r>
              <a:rPr lang="de-DE" dirty="0">
                <a:cs typeface="Arial" panose="020B0604020202020204" pitchFamily="34" charset="0"/>
              </a:rPr>
              <a:t>Write a </a:t>
            </a:r>
            <a:r>
              <a:rPr lang="de-DE" dirty="0" err="1">
                <a:cs typeface="Arial" panose="020B0604020202020204" pitchFamily="34" charset="0"/>
              </a:rPr>
              <a:t>headline</a:t>
            </a:r>
            <a:r>
              <a:rPr lang="de-DE" dirty="0">
                <a:cs typeface="Arial" panose="020B0604020202020204" pitchFamily="34" charset="0"/>
              </a:rPr>
              <a:t> </a:t>
            </a:r>
            <a:r>
              <a:rPr lang="de-DE" dirty="0" err="1">
                <a:cs typeface="Arial" panose="020B0604020202020204" pitchFamily="34" charset="0"/>
              </a:rPr>
              <a:t>here</a:t>
            </a:r>
            <a:endParaRPr lang="de-DE" dirty="0">
              <a:cs typeface="Arial" panose="020B0604020202020204" pitchFamily="34" charset="0"/>
            </a:endParaRPr>
          </a:p>
        </p:txBody>
      </p:sp>
      <p:sp>
        <p:nvSpPr>
          <p:cNvPr id="5" name="Rounded Rectangle 4">
            <a:extLst>
              <a:ext uri="{FF2B5EF4-FFF2-40B4-BE49-F238E27FC236}">
                <a16:creationId xmlns:a16="http://schemas.microsoft.com/office/drawing/2014/main" id="{5A4BB977-3E6A-CA4F-9B7D-61179E92B482}"/>
              </a:ext>
            </a:extLst>
          </p:cNvPr>
          <p:cNvSpPr/>
          <p:nvPr/>
        </p:nvSpPr>
        <p:spPr>
          <a:xfrm>
            <a:off x="3848476" y="2466345"/>
            <a:ext cx="1136273" cy="2178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Arial" panose="020B0604020202020204" pitchFamily="34" charset="0"/>
                <a:cs typeface="Arial" panose="020B0604020202020204" pitchFamily="34" charset="0"/>
              </a:rPr>
              <a:t>Live testing</a:t>
            </a:r>
          </a:p>
        </p:txBody>
      </p:sp>
      <p:sp>
        <p:nvSpPr>
          <p:cNvPr id="25" name="Rounded Rectangle 24">
            <a:extLst>
              <a:ext uri="{FF2B5EF4-FFF2-40B4-BE49-F238E27FC236}">
                <a16:creationId xmlns:a16="http://schemas.microsoft.com/office/drawing/2014/main" id="{A5C668DF-C0C4-9D43-ABD2-274AF96F16B2}"/>
              </a:ext>
            </a:extLst>
          </p:cNvPr>
          <p:cNvSpPr/>
          <p:nvPr/>
        </p:nvSpPr>
        <p:spPr>
          <a:xfrm>
            <a:off x="3848476" y="2867533"/>
            <a:ext cx="1136273" cy="217825"/>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Arial" panose="020B0604020202020204" pitchFamily="34" charset="0"/>
                <a:cs typeface="Arial" panose="020B0604020202020204" pitchFamily="34" charset="0"/>
              </a:rPr>
              <a:t>Ideation</a:t>
            </a:r>
          </a:p>
        </p:txBody>
      </p:sp>
      <p:sp>
        <p:nvSpPr>
          <p:cNvPr id="31" name="Rounded Rectangle 30">
            <a:extLst>
              <a:ext uri="{FF2B5EF4-FFF2-40B4-BE49-F238E27FC236}">
                <a16:creationId xmlns:a16="http://schemas.microsoft.com/office/drawing/2014/main" id="{BD3F0C91-C259-2745-99DE-19CECB5AA2A9}"/>
              </a:ext>
            </a:extLst>
          </p:cNvPr>
          <p:cNvSpPr/>
          <p:nvPr/>
        </p:nvSpPr>
        <p:spPr>
          <a:xfrm>
            <a:off x="3848477" y="4224880"/>
            <a:ext cx="1136273" cy="217825"/>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err="1">
                <a:latin typeface="Arial" panose="020B0604020202020204" pitchFamily="34" charset="0"/>
                <a:cs typeface="Arial" panose="020B0604020202020204" pitchFamily="34" charset="0"/>
              </a:rPr>
              <a:t>Qualification</a:t>
            </a:r>
            <a:endParaRPr lang="de-DE" sz="1100" b="1" dirty="0">
              <a:latin typeface="Arial" panose="020B0604020202020204" pitchFamily="34" charset="0"/>
              <a:cs typeface="Arial" panose="020B0604020202020204" pitchFamily="34" charset="0"/>
            </a:endParaRPr>
          </a:p>
        </p:txBody>
      </p:sp>
      <p:sp>
        <p:nvSpPr>
          <p:cNvPr id="33" name="Rounded Rectangle 32">
            <a:extLst>
              <a:ext uri="{FF2B5EF4-FFF2-40B4-BE49-F238E27FC236}">
                <a16:creationId xmlns:a16="http://schemas.microsoft.com/office/drawing/2014/main" id="{6E107D6B-2203-A742-9CAA-118A553336EF}"/>
              </a:ext>
            </a:extLst>
          </p:cNvPr>
          <p:cNvSpPr/>
          <p:nvPr/>
        </p:nvSpPr>
        <p:spPr>
          <a:xfrm>
            <a:off x="3848476" y="4591607"/>
            <a:ext cx="1136273" cy="217825"/>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a:latin typeface="Arial" panose="020B0604020202020204" pitchFamily="34" charset="0"/>
                <a:cs typeface="Arial" panose="020B0604020202020204" pitchFamily="34" charset="0"/>
              </a:rPr>
              <a:t>In </a:t>
            </a:r>
            <a:r>
              <a:rPr lang="de-DE" sz="1100" b="1" dirty="0" err="1">
                <a:latin typeface="Arial" panose="020B0604020202020204" pitchFamily="34" charset="0"/>
                <a:cs typeface="Arial" panose="020B0604020202020204" pitchFamily="34" charset="0"/>
              </a:rPr>
              <a:t>process</a:t>
            </a:r>
            <a:endParaRPr lang="de-DE" sz="1100" b="1" dirty="0">
              <a:latin typeface="Arial" panose="020B0604020202020204" pitchFamily="34" charset="0"/>
              <a:cs typeface="Arial" panose="020B0604020202020204" pitchFamily="34" charset="0"/>
            </a:endParaRPr>
          </a:p>
        </p:txBody>
      </p:sp>
      <p:sp>
        <p:nvSpPr>
          <p:cNvPr id="35" name="Rounded Rectangle 34">
            <a:extLst>
              <a:ext uri="{FF2B5EF4-FFF2-40B4-BE49-F238E27FC236}">
                <a16:creationId xmlns:a16="http://schemas.microsoft.com/office/drawing/2014/main" id="{32A26C1A-273F-544F-BA4D-86457C5C3428}"/>
              </a:ext>
            </a:extLst>
          </p:cNvPr>
          <p:cNvSpPr/>
          <p:nvPr/>
        </p:nvSpPr>
        <p:spPr>
          <a:xfrm>
            <a:off x="3848477" y="5019111"/>
            <a:ext cx="1136273" cy="21782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b="1" dirty="0" err="1">
                <a:latin typeface="Arial" panose="020B0604020202020204" pitchFamily="34" charset="0"/>
                <a:cs typeface="Arial" panose="020B0604020202020204" pitchFamily="34" charset="0"/>
              </a:rPr>
              <a:t>Done</a:t>
            </a:r>
            <a:endParaRPr lang="de-DE" sz="1100" b="1" dirty="0">
              <a:latin typeface="Arial" panose="020B0604020202020204" pitchFamily="34" charset="0"/>
              <a:cs typeface="Arial" panose="020B0604020202020204" pitchFamily="34" charset="0"/>
            </a:endParaRPr>
          </a:p>
        </p:txBody>
      </p:sp>
      <p:sp>
        <p:nvSpPr>
          <p:cNvPr id="21" name="Rounded Rectangle 20">
            <a:extLst>
              <a:ext uri="{FF2B5EF4-FFF2-40B4-BE49-F238E27FC236}">
                <a16:creationId xmlns:a16="http://schemas.microsoft.com/office/drawing/2014/main" id="{F2838BC0-C861-8249-AD43-4978FEADEAEA}"/>
              </a:ext>
            </a:extLst>
          </p:cNvPr>
          <p:cNvSpPr/>
          <p:nvPr/>
        </p:nvSpPr>
        <p:spPr>
          <a:xfrm>
            <a:off x="3848475" y="3542133"/>
            <a:ext cx="1136273" cy="21782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b="1" dirty="0">
                <a:solidFill>
                  <a:schemeClr val="bg1"/>
                </a:solidFill>
                <a:latin typeface="Arial" panose="020B0604020202020204" pitchFamily="34" charset="0"/>
                <a:cs typeface="Arial" panose="020B0604020202020204" pitchFamily="34" charset="0"/>
              </a:rPr>
              <a:t>Testing</a:t>
            </a:r>
          </a:p>
        </p:txBody>
      </p:sp>
    </p:spTree>
    <p:extLst>
      <p:ext uri="{BB962C8B-B14F-4D97-AF65-F5344CB8AC3E}">
        <p14:creationId xmlns:p14="http://schemas.microsoft.com/office/powerpoint/2010/main" val="3170383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latin typeface="Arial" panose="020B0604020202020204" pitchFamily="34" charset="0"/>
              <a:cs typeface="Arial" panose="020B0604020202020204" pitchFamily="34" charset="0"/>
            </a:endParaRPr>
          </a:p>
        </p:txBody>
      </p:sp>
      <p:pic>
        <p:nvPicPr>
          <p:cNvPr id="8" name="Picture Placeholder 7">
            <a:extLst>
              <a:ext uri="{FF2B5EF4-FFF2-40B4-BE49-F238E27FC236}">
                <a16:creationId xmlns:a16="http://schemas.microsoft.com/office/drawing/2014/main" id="{74C21E27-8826-48EB-A90B-6C7A463B995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370" r="10370"/>
          <a:stretch>
            <a:fillRect/>
          </a:stretch>
        </p:blipFill>
        <p:spPr>
          <a:xfrm>
            <a:off x="4038600" y="0"/>
            <a:ext cx="8153400" cy="6858000"/>
          </a:xfrm>
        </p:spPr>
      </p:pic>
    </p:spTree>
    <p:extLst>
      <p:ext uri="{BB962C8B-B14F-4D97-AF65-F5344CB8AC3E}">
        <p14:creationId xmlns:p14="http://schemas.microsoft.com/office/powerpoint/2010/main" val="26050961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latin typeface="Arial" panose="020B0604020202020204" pitchFamily="34" charset="0"/>
              <a:cs typeface="Arial" panose="020B0604020202020204" pitchFamily="34" charset="0"/>
            </a:endParaRPr>
          </a:p>
        </p:txBody>
      </p:sp>
      <p:pic>
        <p:nvPicPr>
          <p:cNvPr id="6" name="Picture Placeholder 5">
            <a:extLst>
              <a:ext uri="{FF2B5EF4-FFF2-40B4-BE49-F238E27FC236}">
                <a16:creationId xmlns:a16="http://schemas.microsoft.com/office/drawing/2014/main" id="{39E94CDA-0002-ED48-896E-566FEAA73188}"/>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0370" r="10370"/>
          <a:stretch>
            <a:fillRect/>
          </a:stretch>
        </p:blipFill>
        <p:spPr/>
      </p:pic>
    </p:spTree>
    <p:extLst>
      <p:ext uri="{BB962C8B-B14F-4D97-AF65-F5344CB8AC3E}">
        <p14:creationId xmlns:p14="http://schemas.microsoft.com/office/powerpoint/2010/main" val="31706762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63D2DFF-EAB3-C344-B660-A6C6A0456A51}"/>
              </a:ext>
            </a:extLst>
          </p:cNvPr>
          <p:cNvSpPr/>
          <p:nvPr/>
        </p:nvSpPr>
        <p:spPr>
          <a:xfrm>
            <a:off x="5867904" y="3798790"/>
            <a:ext cx="663296" cy="427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4" name="Text Placeholder 3">
            <a:extLst>
              <a:ext uri="{FF2B5EF4-FFF2-40B4-BE49-F238E27FC236}">
                <a16:creationId xmlns:a16="http://schemas.microsoft.com/office/drawing/2014/main" id="{C24E7598-C0A7-4F36-9EF7-5CC05B6EBEE0}"/>
              </a:ext>
            </a:extLst>
          </p:cNvPr>
          <p:cNvSpPr>
            <a:spLocks noGrp="1"/>
          </p:cNvSpPr>
          <p:nvPr>
            <p:ph type="body" sz="quarter" idx="12"/>
          </p:nvPr>
        </p:nvSpPr>
        <p:spPr>
          <a:xfrm>
            <a:off x="4275162" y="1397783"/>
            <a:ext cx="3654425" cy="4939475"/>
          </a:xfrm>
          <a:prstGeom prst="rect">
            <a:avLst/>
          </a:prstGeom>
        </p:spPr>
        <p:txBody>
          <a:bodyPr/>
          <a:lstStyle/>
          <a:p>
            <a:pPr marL="0" indent="0">
              <a:buNone/>
            </a:pPr>
            <a:r>
              <a:rPr lang="en-US" b="1" dirty="0">
                <a:latin typeface="+mj-lt"/>
              </a:rPr>
              <a:t>Colors</a:t>
            </a:r>
          </a:p>
          <a:p>
            <a:pPr marL="0" indent="0">
              <a:buNone/>
            </a:pPr>
            <a:r>
              <a:rPr lang="en-US" sz="1000" dirty="0">
                <a:latin typeface="+mj-lt"/>
              </a:rPr>
              <a:t>Use only the preset </a:t>
            </a:r>
            <a:br>
              <a:rPr lang="en-US" sz="1000" dirty="0">
                <a:latin typeface="+mj-lt"/>
              </a:rPr>
            </a:br>
            <a:r>
              <a:rPr lang="en-US" sz="1000" dirty="0">
                <a:latin typeface="+mj-lt"/>
              </a:rPr>
              <a:t>colors and </a:t>
            </a:r>
            <a:r>
              <a:rPr lang="en-US" sz="1000" b="1" dirty="0">
                <a:latin typeface="+mj-lt"/>
              </a:rPr>
              <a:t>not the </a:t>
            </a:r>
            <a:br>
              <a:rPr lang="en-US" sz="1000" b="1" dirty="0">
                <a:latin typeface="+mj-lt"/>
              </a:rPr>
            </a:br>
            <a:r>
              <a:rPr lang="en-US" sz="1000" b="1" dirty="0">
                <a:latin typeface="+mj-lt"/>
              </a:rPr>
              <a:t>shades.</a:t>
            </a:r>
          </a:p>
          <a:p>
            <a:pPr marL="0" indent="0">
              <a:buNone/>
            </a:pPr>
            <a:endParaRPr lang="en-US" sz="1200" dirty="0">
              <a:latin typeface="+mj-lt"/>
            </a:endParaRPr>
          </a:p>
          <a:p>
            <a:pPr marL="0" indent="0">
              <a:buNone/>
            </a:pPr>
            <a:endParaRPr lang="en-US" sz="1200" dirty="0">
              <a:latin typeface="+mj-lt"/>
            </a:endParaRPr>
          </a:p>
          <a:p>
            <a:pPr marL="0" indent="0">
              <a:buNone/>
            </a:pPr>
            <a:br>
              <a:rPr lang="en-US" sz="1200" dirty="0">
                <a:latin typeface="+mj-lt"/>
              </a:rPr>
            </a:br>
            <a:endParaRPr lang="en-US" sz="1200" dirty="0">
              <a:latin typeface="+mj-lt"/>
            </a:endParaRPr>
          </a:p>
          <a:p>
            <a:pPr marL="0" indent="0">
              <a:buNone/>
            </a:pPr>
            <a:r>
              <a:rPr lang="en-US" sz="1000" dirty="0">
                <a:latin typeface="+mj-lt"/>
              </a:rPr>
              <a:t>You can </a:t>
            </a:r>
            <a:r>
              <a:rPr lang="en-US" sz="1000" b="1" dirty="0">
                <a:latin typeface="+mj-lt"/>
              </a:rPr>
              <a:t>mix </a:t>
            </a:r>
            <a:r>
              <a:rPr lang="en-US" sz="1000" dirty="0">
                <a:latin typeface="+mj-lt"/>
              </a:rPr>
              <a:t>the divider slide colors in your presentation.</a:t>
            </a:r>
          </a:p>
          <a:p>
            <a:pPr marL="0" indent="0">
              <a:buNone/>
            </a:pPr>
            <a:endParaRPr lang="en-US" sz="1200" dirty="0">
              <a:latin typeface="+mj-lt"/>
            </a:endParaRPr>
          </a:p>
          <a:p>
            <a:pPr marL="0" indent="0">
              <a:buNone/>
            </a:pPr>
            <a:endParaRPr lang="en-US" sz="1200" dirty="0">
              <a:latin typeface="+mj-lt"/>
            </a:endParaRPr>
          </a:p>
          <a:p>
            <a:pPr marL="0" indent="0">
              <a:buNone/>
            </a:pPr>
            <a:endParaRPr lang="en-US" sz="1200" dirty="0">
              <a:latin typeface="+mj-lt"/>
            </a:endParaRPr>
          </a:p>
          <a:p>
            <a:pPr marL="0" indent="0">
              <a:buNone/>
            </a:pPr>
            <a:endParaRPr lang="en-US" sz="1200" dirty="0">
              <a:latin typeface="+mj-lt"/>
            </a:endParaRPr>
          </a:p>
          <a:p>
            <a:pPr marL="0" indent="0">
              <a:buNone/>
            </a:pPr>
            <a:r>
              <a:rPr lang="en-US" sz="1000" b="1" dirty="0">
                <a:latin typeface="+mj-lt"/>
              </a:rPr>
              <a:t>Avoid</a:t>
            </a:r>
            <a:r>
              <a:rPr lang="en-US" sz="1000" dirty="0">
                <a:latin typeface="+mj-lt"/>
              </a:rPr>
              <a:t> using those colors combinations next </a:t>
            </a:r>
            <a:br>
              <a:rPr lang="en-US" sz="1000" dirty="0">
                <a:latin typeface="+mj-lt"/>
              </a:rPr>
            </a:br>
            <a:r>
              <a:rPr lang="en-US" sz="1000" dirty="0">
                <a:latin typeface="+mj-lt"/>
              </a:rPr>
              <a:t>to each other. </a:t>
            </a:r>
          </a:p>
        </p:txBody>
      </p:sp>
      <p:pic>
        <p:nvPicPr>
          <p:cNvPr id="9" name="Picture 8">
            <a:extLst>
              <a:ext uri="{FF2B5EF4-FFF2-40B4-BE49-F238E27FC236}">
                <a16:creationId xmlns:a16="http://schemas.microsoft.com/office/drawing/2014/main" id="{1A1ADAC4-4FA4-6C4E-A517-3B58D79A9093}"/>
              </a:ext>
            </a:extLst>
          </p:cNvPr>
          <p:cNvPicPr>
            <a:picLocks noChangeAspect="1"/>
          </p:cNvPicPr>
          <p:nvPr/>
        </p:nvPicPr>
        <p:blipFill rotWithShape="1">
          <a:blip r:embed="rId2">
            <a:alphaModFix amt="28000"/>
            <a:extLst>
              <a:ext uri="{28A0092B-C50C-407E-A947-70E740481C1C}">
                <a14:useLocalDpi xmlns:a14="http://schemas.microsoft.com/office/drawing/2010/main" val="0"/>
              </a:ext>
            </a:extLst>
          </a:blip>
          <a:srcRect t="13808" b="12700"/>
          <a:stretch/>
        </p:blipFill>
        <p:spPr>
          <a:xfrm>
            <a:off x="5677044" y="1441924"/>
            <a:ext cx="1637404" cy="1618752"/>
          </a:xfrm>
          <a:prstGeom prst="rect">
            <a:avLst/>
          </a:prstGeom>
          <a:effectLst/>
        </p:spPr>
      </p:pic>
      <p:pic>
        <p:nvPicPr>
          <p:cNvPr id="45" name="Picture 44">
            <a:extLst>
              <a:ext uri="{FF2B5EF4-FFF2-40B4-BE49-F238E27FC236}">
                <a16:creationId xmlns:a16="http://schemas.microsoft.com/office/drawing/2014/main" id="{8D6DF712-A601-3E4C-B878-3AB7B1B0D3F0}"/>
              </a:ext>
            </a:extLst>
          </p:cNvPr>
          <p:cNvPicPr>
            <a:picLocks noChangeAspect="1"/>
          </p:cNvPicPr>
          <p:nvPr/>
        </p:nvPicPr>
        <p:blipFill rotWithShape="1">
          <a:blip r:embed="rId2">
            <a:extLst>
              <a:ext uri="{28A0092B-C50C-407E-A947-70E740481C1C}">
                <a14:useLocalDpi xmlns:a14="http://schemas.microsoft.com/office/drawing/2010/main" val="0"/>
              </a:ext>
            </a:extLst>
          </a:blip>
          <a:srcRect t="13484" b="66018"/>
          <a:stretch/>
        </p:blipFill>
        <p:spPr>
          <a:xfrm>
            <a:off x="5672644" y="1441924"/>
            <a:ext cx="1637404" cy="451457"/>
          </a:xfrm>
          <a:prstGeom prst="rect">
            <a:avLst/>
          </a:prstGeom>
        </p:spPr>
      </p:pic>
      <p:sp>
        <p:nvSpPr>
          <p:cNvPr id="16" name="Rectangle 15">
            <a:extLst>
              <a:ext uri="{FF2B5EF4-FFF2-40B4-BE49-F238E27FC236}">
                <a16:creationId xmlns:a16="http://schemas.microsoft.com/office/drawing/2014/main" id="{8266E0B4-2498-164A-8185-24EAB23F6A78}"/>
              </a:ext>
            </a:extLst>
          </p:cNvPr>
          <p:cNvSpPr/>
          <p:nvPr/>
        </p:nvSpPr>
        <p:spPr>
          <a:xfrm>
            <a:off x="5867906" y="3798790"/>
            <a:ext cx="663296" cy="427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8" name="Rectangle 7">
            <a:extLst>
              <a:ext uri="{FF2B5EF4-FFF2-40B4-BE49-F238E27FC236}">
                <a16:creationId xmlns:a16="http://schemas.microsoft.com/office/drawing/2014/main" id="{ADA61AE6-0970-BF4C-BD2E-73579C099217}"/>
              </a:ext>
            </a:extLst>
          </p:cNvPr>
          <p:cNvSpPr/>
          <p:nvPr/>
        </p:nvSpPr>
        <p:spPr>
          <a:xfrm>
            <a:off x="4620073" y="3798790"/>
            <a:ext cx="331648" cy="4271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18" name="Rectangle 17">
            <a:extLst>
              <a:ext uri="{FF2B5EF4-FFF2-40B4-BE49-F238E27FC236}">
                <a16:creationId xmlns:a16="http://schemas.microsoft.com/office/drawing/2014/main" id="{D6A5E5BF-AD25-9F48-A346-BA4C609B30EF}"/>
              </a:ext>
            </a:extLst>
          </p:cNvPr>
          <p:cNvSpPr/>
          <p:nvPr/>
        </p:nvSpPr>
        <p:spPr>
          <a:xfrm>
            <a:off x="5078165" y="3798790"/>
            <a:ext cx="205204" cy="4271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0" name="Rectangle 19">
            <a:extLst>
              <a:ext uri="{FF2B5EF4-FFF2-40B4-BE49-F238E27FC236}">
                <a16:creationId xmlns:a16="http://schemas.microsoft.com/office/drawing/2014/main" id="{BB7C0AC0-6FE4-7C46-8261-41B4AF368FC2}"/>
              </a:ext>
            </a:extLst>
          </p:cNvPr>
          <p:cNvSpPr/>
          <p:nvPr/>
        </p:nvSpPr>
        <p:spPr>
          <a:xfrm>
            <a:off x="6992234" y="3798790"/>
            <a:ext cx="328707" cy="4271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13" name="Rectangle 12">
            <a:extLst>
              <a:ext uri="{FF2B5EF4-FFF2-40B4-BE49-F238E27FC236}">
                <a16:creationId xmlns:a16="http://schemas.microsoft.com/office/drawing/2014/main" id="{B1CED46B-FE27-9548-90D5-9DCCAACE5C62}"/>
              </a:ext>
            </a:extLst>
          </p:cNvPr>
          <p:cNvSpPr/>
          <p:nvPr/>
        </p:nvSpPr>
        <p:spPr>
          <a:xfrm>
            <a:off x="5078165" y="3798790"/>
            <a:ext cx="663296" cy="427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17" name="Rectangle 16">
            <a:extLst>
              <a:ext uri="{FF2B5EF4-FFF2-40B4-BE49-F238E27FC236}">
                <a16:creationId xmlns:a16="http://schemas.microsoft.com/office/drawing/2014/main" id="{D735B194-F673-174A-BFC5-2279CD350790}"/>
              </a:ext>
            </a:extLst>
          </p:cNvPr>
          <p:cNvSpPr/>
          <p:nvPr/>
        </p:nvSpPr>
        <p:spPr>
          <a:xfrm>
            <a:off x="6657645" y="3798790"/>
            <a:ext cx="663296" cy="427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7" name="Rectangle 6">
            <a:extLst>
              <a:ext uri="{FF2B5EF4-FFF2-40B4-BE49-F238E27FC236}">
                <a16:creationId xmlns:a16="http://schemas.microsoft.com/office/drawing/2014/main" id="{F85EAA63-6E7B-8B41-8BC3-1FEC3390B7CE}"/>
              </a:ext>
            </a:extLst>
          </p:cNvPr>
          <p:cNvSpPr/>
          <p:nvPr/>
        </p:nvSpPr>
        <p:spPr>
          <a:xfrm>
            <a:off x="4288425" y="3798790"/>
            <a:ext cx="663296" cy="42716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7" name="Text Placeholder 25">
            <a:extLst>
              <a:ext uri="{FF2B5EF4-FFF2-40B4-BE49-F238E27FC236}">
                <a16:creationId xmlns:a16="http://schemas.microsoft.com/office/drawing/2014/main" id="{F5DB9E0E-CE06-BA41-9289-2DA77D9F0D10}"/>
              </a:ext>
            </a:extLst>
          </p:cNvPr>
          <p:cNvSpPr txBox="1">
            <a:spLocks/>
          </p:cNvSpPr>
          <p:nvPr/>
        </p:nvSpPr>
        <p:spPr>
          <a:xfrm>
            <a:off x="8190916" y="1390650"/>
            <a:ext cx="2956012" cy="4939475"/>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500" b="1" dirty="0">
              <a:latin typeface="+mj-lt"/>
            </a:endParaRPr>
          </a:p>
        </p:txBody>
      </p:sp>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solidFill>
                  <a:schemeClr val="accent4"/>
                </a:solidFill>
                <a:latin typeface="+mj-lt"/>
              </a:rPr>
              <a:t>How</a:t>
            </a:r>
            <a:r>
              <a:rPr lang="de-DE" dirty="0">
                <a:solidFill>
                  <a:schemeClr val="accent4"/>
                </a:solidFill>
                <a:latin typeface="+mj-lt"/>
              </a:rPr>
              <a:t> </a:t>
            </a:r>
            <a:r>
              <a:rPr lang="de-DE" dirty="0" err="1">
                <a:solidFill>
                  <a:schemeClr val="accent4"/>
                </a:solidFill>
                <a:latin typeface="+mj-lt"/>
              </a:rPr>
              <a:t>to</a:t>
            </a:r>
            <a:r>
              <a:rPr lang="de-DE" dirty="0">
                <a:solidFill>
                  <a:schemeClr val="accent4"/>
                </a:solidFill>
                <a:latin typeface="+mj-lt"/>
              </a:rPr>
              <a:t> </a:t>
            </a:r>
            <a:r>
              <a:rPr lang="de-DE" dirty="0" err="1">
                <a:solidFill>
                  <a:schemeClr val="accent4"/>
                </a:solidFill>
                <a:latin typeface="+mj-lt"/>
              </a:rPr>
              <a:t>use</a:t>
            </a:r>
            <a:r>
              <a:rPr lang="de-DE" dirty="0">
                <a:solidFill>
                  <a:schemeClr val="accent4"/>
                </a:solidFill>
                <a:latin typeface="+mj-lt"/>
              </a:rPr>
              <a:t> </a:t>
            </a:r>
            <a:r>
              <a:rPr lang="de-DE" dirty="0" err="1">
                <a:latin typeface="+mj-lt"/>
              </a:rPr>
              <a:t>this</a:t>
            </a:r>
            <a:r>
              <a:rPr lang="de-DE" dirty="0">
                <a:latin typeface="+mj-lt"/>
              </a:rPr>
              <a:t> </a:t>
            </a:r>
            <a:r>
              <a:rPr lang="de-DE" dirty="0" err="1">
                <a:latin typeface="+mj-lt"/>
              </a:rPr>
              <a:t>template</a:t>
            </a:r>
            <a:endParaRPr lang="en-US" dirty="0">
              <a:latin typeface="+mj-lt"/>
            </a:endParaRPr>
          </a:p>
        </p:txBody>
      </p:sp>
      <p:pic>
        <p:nvPicPr>
          <p:cNvPr id="25" name="Picture 24">
            <a:extLst>
              <a:ext uri="{FF2B5EF4-FFF2-40B4-BE49-F238E27FC236}">
                <a16:creationId xmlns:a16="http://schemas.microsoft.com/office/drawing/2014/main" id="{B6032426-F0B9-F146-B17B-1C7AB79296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2847" y="2227587"/>
            <a:ext cx="2459302" cy="1384962"/>
          </a:xfrm>
          <a:prstGeom prst="rect">
            <a:avLst/>
          </a:prstGeom>
          <a:ln>
            <a:solidFill>
              <a:schemeClr val="tx2"/>
            </a:solidFill>
          </a:ln>
        </p:spPr>
      </p:pic>
      <p:sp>
        <p:nvSpPr>
          <p:cNvPr id="35" name="Text Placeholder 3">
            <a:extLst>
              <a:ext uri="{FF2B5EF4-FFF2-40B4-BE49-F238E27FC236}">
                <a16:creationId xmlns:a16="http://schemas.microsoft.com/office/drawing/2014/main" id="{81E83789-16AB-924F-AF55-B8F0DE6012BE}"/>
              </a:ext>
            </a:extLst>
          </p:cNvPr>
          <p:cNvSpPr txBox="1">
            <a:spLocks/>
          </p:cNvSpPr>
          <p:nvPr/>
        </p:nvSpPr>
        <p:spPr>
          <a:xfrm>
            <a:off x="4613108" y="5584832"/>
            <a:ext cx="856925" cy="183702"/>
          </a:xfrm>
          <a:prstGeom prst="rect">
            <a:avLst/>
          </a:prstGeom>
        </p:spPr>
        <p:txBody>
          <a:bodyPr lIns="0" tIns="0" rIns="0" bIns="0"/>
          <a:lstStyle>
            <a:lvl1pPr marL="228600" indent="-228600" algn="l" defTabSz="914400" rtl="0" eaLnBrk="1" latinLnBrk="0" hangingPunct="1">
              <a:lnSpc>
                <a:spcPct val="105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latin typeface="+mj-lt"/>
              </a:rPr>
              <a:t>Please, NO.</a:t>
            </a:r>
          </a:p>
        </p:txBody>
      </p:sp>
      <p:sp>
        <p:nvSpPr>
          <p:cNvPr id="29" name="Rectangle 28">
            <a:extLst>
              <a:ext uri="{FF2B5EF4-FFF2-40B4-BE49-F238E27FC236}">
                <a16:creationId xmlns:a16="http://schemas.microsoft.com/office/drawing/2014/main" id="{F31EFB72-CFB8-4F4F-9049-0CA755F8AC46}"/>
              </a:ext>
            </a:extLst>
          </p:cNvPr>
          <p:cNvSpPr/>
          <p:nvPr/>
        </p:nvSpPr>
        <p:spPr>
          <a:xfrm>
            <a:off x="5583416" y="5556537"/>
            <a:ext cx="211997" cy="211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31" name="Rectangle 30">
            <a:extLst>
              <a:ext uri="{FF2B5EF4-FFF2-40B4-BE49-F238E27FC236}">
                <a16:creationId xmlns:a16="http://schemas.microsoft.com/office/drawing/2014/main" id="{76B9C072-36B4-CD4E-8D97-0443015443F3}"/>
              </a:ext>
            </a:extLst>
          </p:cNvPr>
          <p:cNvSpPr/>
          <p:nvPr/>
        </p:nvSpPr>
        <p:spPr>
          <a:xfrm>
            <a:off x="5789266" y="5556537"/>
            <a:ext cx="211997" cy="211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32" name="Rectangle 31">
            <a:extLst>
              <a:ext uri="{FF2B5EF4-FFF2-40B4-BE49-F238E27FC236}">
                <a16:creationId xmlns:a16="http://schemas.microsoft.com/office/drawing/2014/main" id="{B0AA1064-19E9-3546-9617-5AF7284E181A}"/>
              </a:ext>
            </a:extLst>
          </p:cNvPr>
          <p:cNvSpPr/>
          <p:nvPr/>
        </p:nvSpPr>
        <p:spPr>
          <a:xfrm>
            <a:off x="6446994" y="5556537"/>
            <a:ext cx="211997" cy="2119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33" name="Rectangle 32">
            <a:extLst>
              <a:ext uri="{FF2B5EF4-FFF2-40B4-BE49-F238E27FC236}">
                <a16:creationId xmlns:a16="http://schemas.microsoft.com/office/drawing/2014/main" id="{2AE8A34E-E682-C246-B220-4E3FB4254AB0}"/>
              </a:ext>
            </a:extLst>
          </p:cNvPr>
          <p:cNvSpPr/>
          <p:nvPr/>
        </p:nvSpPr>
        <p:spPr>
          <a:xfrm>
            <a:off x="6235279" y="5556537"/>
            <a:ext cx="211997" cy="211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36" name="Rectangle 35">
            <a:extLst>
              <a:ext uri="{FF2B5EF4-FFF2-40B4-BE49-F238E27FC236}">
                <a16:creationId xmlns:a16="http://schemas.microsoft.com/office/drawing/2014/main" id="{12D57199-C519-104B-97E4-2E5F4B07AA33}"/>
              </a:ext>
            </a:extLst>
          </p:cNvPr>
          <p:cNvSpPr/>
          <p:nvPr/>
        </p:nvSpPr>
        <p:spPr>
          <a:xfrm>
            <a:off x="6869102" y="5556537"/>
            <a:ext cx="211997" cy="211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latin typeface="+mj-lt"/>
            </a:endParaRPr>
          </a:p>
        </p:txBody>
      </p:sp>
      <p:sp>
        <p:nvSpPr>
          <p:cNvPr id="37" name="Rectangle 36">
            <a:extLst>
              <a:ext uri="{FF2B5EF4-FFF2-40B4-BE49-F238E27FC236}">
                <a16:creationId xmlns:a16="http://schemas.microsoft.com/office/drawing/2014/main" id="{24E9C2DE-B7A2-8347-838F-2586D0FD7493}"/>
              </a:ext>
            </a:extLst>
          </p:cNvPr>
          <p:cNvSpPr/>
          <p:nvPr/>
        </p:nvSpPr>
        <p:spPr>
          <a:xfrm>
            <a:off x="7073011" y="5556537"/>
            <a:ext cx="211997" cy="211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pic>
        <p:nvPicPr>
          <p:cNvPr id="38" name="Graphic 37">
            <a:extLst>
              <a:ext uri="{FF2B5EF4-FFF2-40B4-BE49-F238E27FC236}">
                <a16:creationId xmlns:a16="http://schemas.microsoft.com/office/drawing/2014/main" id="{75400947-CF64-6A42-827C-D386089DC0B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39976" y="1545271"/>
            <a:ext cx="262800" cy="262800"/>
          </a:xfrm>
          <a:prstGeom prst="rect">
            <a:avLst/>
          </a:prstGeom>
        </p:spPr>
      </p:pic>
      <p:grpSp>
        <p:nvGrpSpPr>
          <p:cNvPr id="42" name="Group 41">
            <a:extLst>
              <a:ext uri="{FF2B5EF4-FFF2-40B4-BE49-F238E27FC236}">
                <a16:creationId xmlns:a16="http://schemas.microsoft.com/office/drawing/2014/main" id="{ACA57B04-EBB7-2240-9F13-AFB27CCA68AA}"/>
              </a:ext>
            </a:extLst>
          </p:cNvPr>
          <p:cNvGrpSpPr/>
          <p:nvPr/>
        </p:nvGrpSpPr>
        <p:grpSpPr>
          <a:xfrm>
            <a:off x="4269711" y="5996831"/>
            <a:ext cx="3023385" cy="426261"/>
            <a:chOff x="366781" y="5651833"/>
            <a:chExt cx="3023385" cy="426261"/>
          </a:xfrm>
        </p:grpSpPr>
        <p:sp>
          <p:nvSpPr>
            <p:cNvPr id="34" name="Text Placeholder 3">
              <a:extLst>
                <a:ext uri="{FF2B5EF4-FFF2-40B4-BE49-F238E27FC236}">
                  <a16:creationId xmlns:a16="http://schemas.microsoft.com/office/drawing/2014/main" id="{57CD9611-70A9-1B4D-A230-10679052DB1D}"/>
                </a:ext>
              </a:extLst>
            </p:cNvPr>
            <p:cNvSpPr txBox="1">
              <a:spLocks/>
            </p:cNvSpPr>
            <p:nvPr/>
          </p:nvSpPr>
          <p:spPr>
            <a:xfrm>
              <a:off x="710178" y="5710690"/>
              <a:ext cx="856925" cy="367404"/>
            </a:xfrm>
            <a:prstGeom prst="rect">
              <a:avLst/>
            </a:prstGeom>
          </p:spPr>
          <p:txBody>
            <a:bodyPr lIns="0" tIns="0" rIns="0" bIns="0"/>
            <a:lstStyle>
              <a:lvl1pPr marL="228600" indent="-228600" algn="l" defTabSz="914400" rtl="0" eaLnBrk="1" latinLnBrk="0" hangingPunct="1">
                <a:lnSpc>
                  <a:spcPct val="105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5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000" b="1" dirty="0">
                  <a:latin typeface="+mj-lt"/>
                </a:rPr>
                <a:t>Good, YES.</a:t>
              </a:r>
            </a:p>
          </p:txBody>
        </p:sp>
        <p:sp>
          <p:nvSpPr>
            <p:cNvPr id="5" name="Rectangle 4">
              <a:extLst>
                <a:ext uri="{FF2B5EF4-FFF2-40B4-BE49-F238E27FC236}">
                  <a16:creationId xmlns:a16="http://schemas.microsoft.com/office/drawing/2014/main" id="{B0EDAD8C-D97E-5949-A353-F48BB0ADC13E}"/>
                </a:ext>
              </a:extLst>
            </p:cNvPr>
            <p:cNvSpPr/>
            <p:nvPr/>
          </p:nvSpPr>
          <p:spPr>
            <a:xfrm>
              <a:off x="1680486" y="5682395"/>
              <a:ext cx="211997" cy="211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latin typeface="+mj-lt"/>
                </a:rPr>
                <a:t> </a:t>
              </a:r>
            </a:p>
          </p:txBody>
        </p:sp>
        <p:sp>
          <p:nvSpPr>
            <p:cNvPr id="21" name="Rectangle 20">
              <a:extLst>
                <a:ext uri="{FF2B5EF4-FFF2-40B4-BE49-F238E27FC236}">
                  <a16:creationId xmlns:a16="http://schemas.microsoft.com/office/drawing/2014/main" id="{3E2F44CD-54F0-1F43-BB64-111895CB5D34}"/>
                </a:ext>
              </a:extLst>
            </p:cNvPr>
            <p:cNvSpPr/>
            <p:nvPr/>
          </p:nvSpPr>
          <p:spPr>
            <a:xfrm>
              <a:off x="1889457" y="5682395"/>
              <a:ext cx="211997" cy="211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2" name="Rectangle 21">
              <a:extLst>
                <a:ext uri="{FF2B5EF4-FFF2-40B4-BE49-F238E27FC236}">
                  <a16:creationId xmlns:a16="http://schemas.microsoft.com/office/drawing/2014/main" id="{69722678-6AE5-A649-9FD7-52FA7473578D}"/>
                </a:ext>
              </a:extLst>
            </p:cNvPr>
            <p:cNvSpPr/>
            <p:nvPr/>
          </p:nvSpPr>
          <p:spPr>
            <a:xfrm>
              <a:off x="2333954" y="5682395"/>
              <a:ext cx="211997" cy="211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3" name="Rectangle 22">
              <a:extLst>
                <a:ext uri="{FF2B5EF4-FFF2-40B4-BE49-F238E27FC236}">
                  <a16:creationId xmlns:a16="http://schemas.microsoft.com/office/drawing/2014/main" id="{F4BA7C23-51BA-F64C-B045-42A5DA6D3F39}"/>
                </a:ext>
              </a:extLst>
            </p:cNvPr>
            <p:cNvSpPr/>
            <p:nvPr/>
          </p:nvSpPr>
          <p:spPr>
            <a:xfrm>
              <a:off x="2544064" y="5682395"/>
              <a:ext cx="211997" cy="211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4" name="Rectangle 23">
              <a:extLst>
                <a:ext uri="{FF2B5EF4-FFF2-40B4-BE49-F238E27FC236}">
                  <a16:creationId xmlns:a16="http://schemas.microsoft.com/office/drawing/2014/main" id="{A66F95B8-1615-7143-AEBC-3E7DF991CEAB}"/>
                </a:ext>
              </a:extLst>
            </p:cNvPr>
            <p:cNvSpPr/>
            <p:nvPr/>
          </p:nvSpPr>
          <p:spPr>
            <a:xfrm>
              <a:off x="2966172" y="5682395"/>
              <a:ext cx="211997" cy="2119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sp>
          <p:nvSpPr>
            <p:cNvPr id="28" name="Rectangle 27">
              <a:extLst>
                <a:ext uri="{FF2B5EF4-FFF2-40B4-BE49-F238E27FC236}">
                  <a16:creationId xmlns:a16="http://schemas.microsoft.com/office/drawing/2014/main" id="{CA47308B-7274-FA4D-AAA8-B4AE4F9A7616}"/>
                </a:ext>
              </a:extLst>
            </p:cNvPr>
            <p:cNvSpPr/>
            <p:nvPr/>
          </p:nvSpPr>
          <p:spPr>
            <a:xfrm>
              <a:off x="3178169" y="5682395"/>
              <a:ext cx="211997" cy="2119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pic>
          <p:nvPicPr>
            <p:cNvPr id="40" name="Graphic 39">
              <a:extLst>
                <a:ext uri="{FF2B5EF4-FFF2-40B4-BE49-F238E27FC236}">
                  <a16:creationId xmlns:a16="http://schemas.microsoft.com/office/drawing/2014/main" id="{CE2B96A1-C667-B744-AD73-2F71A1A5CF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66781" y="5651833"/>
              <a:ext cx="262800" cy="262800"/>
            </a:xfrm>
            <a:prstGeom prst="rect">
              <a:avLst/>
            </a:prstGeom>
          </p:spPr>
        </p:pic>
      </p:grpSp>
      <p:pic>
        <p:nvPicPr>
          <p:cNvPr id="41" name="Graphic 40">
            <a:extLst>
              <a:ext uri="{FF2B5EF4-FFF2-40B4-BE49-F238E27FC236}">
                <a16:creationId xmlns:a16="http://schemas.microsoft.com/office/drawing/2014/main" id="{E2517638-7572-4841-A152-A953D5CC38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900000">
            <a:off x="4264194" y="5531133"/>
            <a:ext cx="262800" cy="262800"/>
          </a:xfrm>
          <a:prstGeom prst="rect">
            <a:avLst/>
          </a:prstGeom>
        </p:spPr>
      </p:pic>
      <p:sp>
        <p:nvSpPr>
          <p:cNvPr id="11" name="Rectangle 10">
            <a:extLst>
              <a:ext uri="{FF2B5EF4-FFF2-40B4-BE49-F238E27FC236}">
                <a16:creationId xmlns:a16="http://schemas.microsoft.com/office/drawing/2014/main" id="{97E2C984-A3B2-E54D-8A97-D55F9FF1D377}"/>
              </a:ext>
            </a:extLst>
          </p:cNvPr>
          <p:cNvSpPr/>
          <p:nvPr/>
        </p:nvSpPr>
        <p:spPr>
          <a:xfrm>
            <a:off x="5674221" y="1463091"/>
            <a:ext cx="1643896" cy="427160"/>
          </a:xfrm>
          <a:prstGeom prst="rect">
            <a:avLst/>
          </a:prstGeom>
          <a:noFill/>
          <a:ln w="381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pic>
        <p:nvPicPr>
          <p:cNvPr id="44" name="Picture 43">
            <a:extLst>
              <a:ext uri="{FF2B5EF4-FFF2-40B4-BE49-F238E27FC236}">
                <a16:creationId xmlns:a16="http://schemas.microsoft.com/office/drawing/2014/main" id="{4CE17342-5E95-3C44-954F-15DF97745B14}"/>
              </a:ext>
            </a:extLst>
          </p:cNvPr>
          <p:cNvPicPr>
            <a:picLocks noChangeAspect="1"/>
          </p:cNvPicPr>
          <p:nvPr/>
        </p:nvPicPr>
        <p:blipFill rotWithShape="1">
          <a:blip r:embed="rId10">
            <a:extLst>
              <a:ext uri="{28A0092B-C50C-407E-A947-70E740481C1C}">
                <a14:useLocalDpi xmlns:a14="http://schemas.microsoft.com/office/drawing/2010/main" val="0"/>
              </a:ext>
            </a:extLst>
          </a:blip>
          <a:srcRect l="3005" t="7528" r="4281" b="3057"/>
          <a:stretch/>
        </p:blipFill>
        <p:spPr>
          <a:xfrm>
            <a:off x="9974735" y="2675779"/>
            <a:ext cx="1523197" cy="1384962"/>
          </a:xfrm>
          <a:prstGeom prst="rect">
            <a:avLst/>
          </a:prstGeom>
        </p:spPr>
      </p:pic>
      <p:sp>
        <p:nvSpPr>
          <p:cNvPr id="43" name="Text Placeholder 25">
            <a:extLst>
              <a:ext uri="{FF2B5EF4-FFF2-40B4-BE49-F238E27FC236}">
                <a16:creationId xmlns:a16="http://schemas.microsoft.com/office/drawing/2014/main" id="{CA9F2AB2-C4BF-7146-B4D3-81BA736B489F}"/>
              </a:ext>
            </a:extLst>
          </p:cNvPr>
          <p:cNvSpPr>
            <a:spLocks noGrp="1"/>
          </p:cNvSpPr>
          <p:nvPr>
            <p:ph type="body" sz="quarter" idx="13"/>
          </p:nvPr>
        </p:nvSpPr>
        <p:spPr>
          <a:xfrm>
            <a:off x="365822" y="1397783"/>
            <a:ext cx="3292605" cy="4945867"/>
          </a:xfrm>
        </p:spPr>
        <p:txBody>
          <a:bodyPr/>
          <a:lstStyle/>
          <a:p>
            <a:pPr marL="0" indent="0">
              <a:buNone/>
            </a:pPr>
            <a:r>
              <a:rPr lang="en-US" b="1" dirty="0">
                <a:latin typeface="+mj-lt"/>
              </a:rPr>
              <a:t>            Do not drag &amp; </a:t>
            </a:r>
            <a:br>
              <a:rPr lang="en-US" b="1" dirty="0">
                <a:latin typeface="+mj-lt"/>
              </a:rPr>
            </a:br>
            <a:r>
              <a:rPr lang="en-US" b="1" dirty="0">
                <a:latin typeface="+mj-lt"/>
              </a:rPr>
              <a:t>            drop </a:t>
            </a:r>
            <a:r>
              <a:rPr lang="en-US" b="1" dirty="0">
                <a:solidFill>
                  <a:schemeClr val="accent5"/>
                </a:solidFill>
                <a:latin typeface="+mj-lt"/>
              </a:rPr>
              <a:t>old slides</a:t>
            </a:r>
          </a:p>
          <a:p>
            <a:pPr marL="0" indent="0">
              <a:buNone/>
            </a:pPr>
            <a:r>
              <a:rPr lang="en-US" sz="1000" dirty="0">
                <a:latin typeface="+mj-lt"/>
              </a:rPr>
              <a:t>Please </a:t>
            </a:r>
            <a:r>
              <a:rPr lang="en-US" sz="1000" b="1" dirty="0">
                <a:latin typeface="+mj-lt"/>
              </a:rPr>
              <a:t>copy only </a:t>
            </a:r>
            <a:r>
              <a:rPr lang="en-US" sz="1000" dirty="0">
                <a:latin typeface="+mj-lt"/>
              </a:rPr>
              <a:t>your content of your old slides and paste them into this new template. This will keep the grid, layout and template consistent and your content will look the same. Also you will not destroy the template settings. </a:t>
            </a:r>
          </a:p>
          <a:p>
            <a:pPr marL="0" indent="0">
              <a:buNone/>
            </a:pPr>
            <a:endParaRPr lang="en-US" sz="1000" dirty="0">
              <a:latin typeface="+mj-lt"/>
            </a:endParaRPr>
          </a:p>
          <a:p>
            <a:pPr marL="0" indent="0">
              <a:buNone/>
            </a:pPr>
            <a:endParaRPr lang="en-US" sz="1000" dirty="0">
              <a:latin typeface="+mj-lt"/>
            </a:endParaRPr>
          </a:p>
          <a:p>
            <a:pPr marL="0" indent="0">
              <a:buNone/>
            </a:pPr>
            <a:endParaRPr lang="en-US" sz="1000" dirty="0">
              <a:latin typeface="+mj-lt"/>
            </a:endParaRPr>
          </a:p>
          <a:p>
            <a:pPr marL="0" indent="0">
              <a:buNone/>
            </a:pPr>
            <a:endParaRPr lang="en-US" b="1" dirty="0">
              <a:latin typeface="+mj-lt"/>
            </a:endParaRPr>
          </a:p>
          <a:p>
            <a:pPr marL="0" indent="0">
              <a:buNone/>
            </a:pPr>
            <a:r>
              <a:rPr lang="en-US" b="1" dirty="0">
                <a:latin typeface="+mj-lt"/>
              </a:rPr>
              <a:t>Work together on a presentation</a:t>
            </a:r>
          </a:p>
          <a:p>
            <a:pPr marL="0" indent="0">
              <a:buNone/>
            </a:pPr>
            <a:r>
              <a:rPr lang="en-US" sz="1000" dirty="0">
                <a:latin typeface="+mj-lt"/>
              </a:rPr>
              <a:t>You can easily work with a team on your </a:t>
            </a:r>
            <a:r>
              <a:rPr lang="en-US" sz="1000" dirty="0" err="1">
                <a:latin typeface="+mj-lt"/>
              </a:rPr>
              <a:t>powerpoint</a:t>
            </a:r>
            <a:r>
              <a:rPr lang="en-US" sz="1000" dirty="0">
                <a:latin typeface="+mj-lt"/>
              </a:rPr>
              <a:t> </a:t>
            </a:r>
            <a:br>
              <a:rPr lang="en-US" sz="1000" dirty="0">
                <a:latin typeface="+mj-lt"/>
              </a:rPr>
            </a:br>
            <a:r>
              <a:rPr lang="en-US" sz="1000" dirty="0">
                <a:latin typeface="+mj-lt"/>
              </a:rPr>
              <a:t>slides using One Drive. </a:t>
            </a:r>
            <a:endParaRPr lang="en-US" sz="1000" dirty="0">
              <a:solidFill>
                <a:schemeClr val="accent2"/>
              </a:solidFill>
              <a:latin typeface="+mj-lt"/>
            </a:endParaRPr>
          </a:p>
        </p:txBody>
      </p:sp>
      <p:pic>
        <p:nvPicPr>
          <p:cNvPr id="46" name="Picture 45">
            <a:extLst>
              <a:ext uri="{FF2B5EF4-FFF2-40B4-BE49-F238E27FC236}">
                <a16:creationId xmlns:a16="http://schemas.microsoft.com/office/drawing/2014/main" id="{ACC0CF19-44DF-8B4E-A052-333F526CD9FD}"/>
              </a:ext>
            </a:extLst>
          </p:cNvPr>
          <p:cNvPicPr>
            <a:picLocks noChangeAspect="1"/>
          </p:cNvPicPr>
          <p:nvPr/>
        </p:nvPicPr>
        <p:blipFill rotWithShape="1">
          <a:blip r:embed="rId11">
            <a:extLst>
              <a:ext uri="{28A0092B-C50C-407E-A947-70E740481C1C}">
                <a14:useLocalDpi xmlns:a14="http://schemas.microsoft.com/office/drawing/2010/main" val="0"/>
              </a:ext>
            </a:extLst>
          </a:blip>
          <a:srcRect l="41720" t="1439" r="20152" b="67837"/>
          <a:stretch/>
        </p:blipFill>
        <p:spPr>
          <a:xfrm>
            <a:off x="365822" y="4818833"/>
            <a:ext cx="2197916" cy="1063285"/>
          </a:xfrm>
          <a:prstGeom prst="rect">
            <a:avLst/>
          </a:prstGeom>
        </p:spPr>
      </p:pic>
      <p:sp>
        <p:nvSpPr>
          <p:cNvPr id="47" name="Rectangle 46">
            <a:extLst>
              <a:ext uri="{FF2B5EF4-FFF2-40B4-BE49-F238E27FC236}">
                <a16:creationId xmlns:a16="http://schemas.microsoft.com/office/drawing/2014/main" id="{3974CEDE-313D-3045-ACF5-3925B95EA048}"/>
              </a:ext>
            </a:extLst>
          </p:cNvPr>
          <p:cNvSpPr/>
          <p:nvPr/>
        </p:nvSpPr>
        <p:spPr>
          <a:xfrm>
            <a:off x="820041" y="5097548"/>
            <a:ext cx="821471" cy="379117"/>
          </a:xfrm>
          <a:prstGeom prst="rect">
            <a:avLst/>
          </a:prstGeom>
          <a:noFill/>
          <a:ln w="41275">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atin typeface="+mj-lt"/>
            </a:endParaRPr>
          </a:p>
        </p:txBody>
      </p:sp>
      <p:pic>
        <p:nvPicPr>
          <p:cNvPr id="14" name="Picture 13">
            <a:extLst>
              <a:ext uri="{FF2B5EF4-FFF2-40B4-BE49-F238E27FC236}">
                <a16:creationId xmlns:a16="http://schemas.microsoft.com/office/drawing/2014/main" id="{678B8B48-7134-2148-95DF-D169AA209B61}"/>
              </a:ext>
            </a:extLst>
          </p:cNvPr>
          <p:cNvPicPr>
            <a:picLocks noChangeAspect="1"/>
          </p:cNvPicPr>
          <p:nvPr/>
        </p:nvPicPr>
        <p:blipFill rotWithShape="1">
          <a:blip r:embed="rId12">
            <a:extLst>
              <a:ext uri="{28A0092B-C50C-407E-A947-70E740481C1C}">
                <a14:useLocalDpi xmlns:a14="http://schemas.microsoft.com/office/drawing/2010/main" val="0"/>
              </a:ext>
            </a:extLst>
          </a:blip>
          <a:srcRect l="1895" b="44887"/>
          <a:stretch/>
        </p:blipFill>
        <p:spPr>
          <a:xfrm>
            <a:off x="8190916" y="4861823"/>
            <a:ext cx="2890616" cy="1468302"/>
          </a:xfrm>
          <a:prstGeom prst="rect">
            <a:avLst/>
          </a:prstGeom>
        </p:spPr>
      </p:pic>
      <p:pic>
        <p:nvPicPr>
          <p:cNvPr id="49" name="Graphic 48">
            <a:extLst>
              <a:ext uri="{FF2B5EF4-FFF2-40B4-BE49-F238E27FC236}">
                <a16:creationId xmlns:a16="http://schemas.microsoft.com/office/drawing/2014/main" id="{A0EB899A-D12E-6543-99D2-E127F42D01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43598" y="1458807"/>
            <a:ext cx="431444" cy="431444"/>
          </a:xfrm>
          <a:prstGeom prst="rect">
            <a:avLst/>
          </a:prstGeom>
        </p:spPr>
      </p:pic>
      <p:pic>
        <p:nvPicPr>
          <p:cNvPr id="50" name="Graphic 49">
            <a:extLst>
              <a:ext uri="{FF2B5EF4-FFF2-40B4-BE49-F238E27FC236}">
                <a16:creationId xmlns:a16="http://schemas.microsoft.com/office/drawing/2014/main" id="{F5FC7A49-2696-9648-88B3-AF457E93861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8900000">
            <a:off x="6340419" y="2115418"/>
            <a:ext cx="262800" cy="262800"/>
          </a:xfrm>
          <a:prstGeom prst="rect">
            <a:avLst/>
          </a:prstGeom>
        </p:spPr>
      </p:pic>
      <p:sp>
        <p:nvSpPr>
          <p:cNvPr id="52" name="Text Placeholder 25">
            <a:extLst>
              <a:ext uri="{FF2B5EF4-FFF2-40B4-BE49-F238E27FC236}">
                <a16:creationId xmlns:a16="http://schemas.microsoft.com/office/drawing/2014/main" id="{54687744-7926-3E40-BB57-94DA9AB8A27D}"/>
              </a:ext>
            </a:extLst>
          </p:cNvPr>
          <p:cNvSpPr txBox="1">
            <a:spLocks/>
          </p:cNvSpPr>
          <p:nvPr/>
        </p:nvSpPr>
        <p:spPr>
          <a:xfrm>
            <a:off x="8212334" y="1331893"/>
            <a:ext cx="3292605" cy="4945867"/>
          </a:xfrm>
          <a:prstGeom prst="rect">
            <a:avLst/>
          </a:prstGeom>
        </p:spPr>
        <p:txBody>
          <a:bodyPr lIns="0" tIns="0" rIns="0" bIns="0"/>
          <a:lstStyle>
            <a:lvl1pPr marL="228600" indent="-228600" algn="l" defTabSz="914400" rtl="0" eaLnBrk="1" latinLnBrk="0" hangingPunct="1">
              <a:lnSpc>
                <a:spcPct val="100000"/>
              </a:lnSpc>
              <a:spcBef>
                <a:spcPts val="1000"/>
              </a:spcBef>
              <a:buFont typeface="Arial" panose="020B0604020202020204" pitchFamily="34" charset="0"/>
              <a:buChar char="•"/>
              <a:defRPr sz="1800" kern="1200">
                <a:solidFill>
                  <a:schemeClr val="tx1"/>
                </a:solidFill>
                <a:latin typeface="Arial" panose="020B0503020202020204" pitchFamily="34" charset="0"/>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Arial" panose="020B0503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Grid </a:t>
            </a:r>
          </a:p>
          <a:p>
            <a:pPr marL="0" indent="0">
              <a:buNone/>
            </a:pPr>
            <a:r>
              <a:rPr lang="en-US" sz="1000" b="1" dirty="0">
                <a:latin typeface="+mj-lt"/>
              </a:rPr>
              <a:t>Windows  	</a:t>
            </a:r>
            <a:r>
              <a:rPr lang="en-US" sz="1000" dirty="0">
                <a:latin typeface="+mj-lt"/>
              </a:rPr>
              <a:t>Ribbon View &gt; Guides</a:t>
            </a:r>
            <a:br>
              <a:rPr lang="en-US" sz="1000" b="1" dirty="0">
                <a:latin typeface="+mj-lt"/>
              </a:rPr>
            </a:br>
            <a:r>
              <a:rPr lang="en-US" sz="1000" b="1" dirty="0">
                <a:latin typeface="+mj-lt"/>
              </a:rPr>
              <a:t>Mac 	</a:t>
            </a:r>
            <a:r>
              <a:rPr lang="en-US" sz="1000" dirty="0">
                <a:latin typeface="+mj-lt"/>
              </a:rPr>
              <a:t>Menu View &gt; Guides &gt; Guides</a:t>
            </a: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sz="1000" b="1" dirty="0">
              <a:latin typeface="+mj-lt"/>
            </a:endParaRPr>
          </a:p>
          <a:p>
            <a:pPr marL="0" indent="0">
              <a:buNone/>
            </a:pPr>
            <a:endParaRPr lang="en-US" b="1" dirty="0">
              <a:latin typeface="+mj-lt"/>
            </a:endParaRPr>
          </a:p>
          <a:p>
            <a:pPr marL="0" indent="0">
              <a:buNone/>
            </a:pPr>
            <a:r>
              <a:rPr lang="en-US" b="1" dirty="0">
                <a:latin typeface="+mj-lt"/>
              </a:rPr>
              <a:t>Layout </a:t>
            </a:r>
          </a:p>
          <a:p>
            <a:pPr marL="0" indent="0">
              <a:buNone/>
            </a:pPr>
            <a:r>
              <a:rPr lang="en-US" sz="1000" b="1" dirty="0">
                <a:latin typeface="+mj-lt"/>
              </a:rPr>
              <a:t>Use the provided master layout pages </a:t>
            </a:r>
            <a:br>
              <a:rPr lang="en-US" sz="1000" dirty="0">
                <a:latin typeface="+mj-lt"/>
              </a:rPr>
            </a:br>
            <a:r>
              <a:rPr lang="en-US" sz="1000" dirty="0">
                <a:latin typeface="+mj-lt"/>
              </a:rPr>
              <a:t>when creating new slides.</a:t>
            </a:r>
          </a:p>
          <a:p>
            <a:pPr marL="0" indent="0">
              <a:buNone/>
            </a:pPr>
            <a:endParaRPr lang="en-US" sz="1000" b="1" dirty="0">
              <a:latin typeface="+mj-lt"/>
            </a:endParaRPr>
          </a:p>
          <a:p>
            <a:pPr marL="0" indent="0">
              <a:buNone/>
            </a:pPr>
            <a:r>
              <a:rPr lang="en-US" sz="1000" b="1" dirty="0">
                <a:latin typeface="+mj-lt"/>
              </a:rPr>
              <a:t> </a:t>
            </a:r>
          </a:p>
          <a:p>
            <a:pPr marL="0" indent="0">
              <a:buFont typeface="Arial" panose="020B0604020202020204" pitchFamily="34" charset="0"/>
              <a:buNone/>
            </a:pPr>
            <a:endParaRPr lang="en-US" sz="1000" b="1" dirty="0">
              <a:latin typeface="+mj-lt"/>
            </a:endParaRPr>
          </a:p>
        </p:txBody>
      </p:sp>
    </p:spTree>
    <p:extLst>
      <p:ext uri="{BB962C8B-B14F-4D97-AF65-F5344CB8AC3E}">
        <p14:creationId xmlns:p14="http://schemas.microsoft.com/office/powerpoint/2010/main" val="559628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t>Use</a:t>
            </a:r>
            <a:r>
              <a:rPr lang="de-DE" dirty="0"/>
              <a:t> </a:t>
            </a:r>
            <a:r>
              <a:rPr lang="de-DE" dirty="0" err="1"/>
              <a:t>your</a:t>
            </a:r>
            <a:r>
              <a:rPr lang="de-DE" dirty="0"/>
              <a:t> </a:t>
            </a:r>
            <a:r>
              <a:rPr lang="de-DE" dirty="0" err="1">
                <a:solidFill>
                  <a:schemeClr val="bg2"/>
                </a:solidFill>
              </a:rPr>
              <a:t>headline</a:t>
            </a:r>
            <a:r>
              <a:rPr lang="de-DE" dirty="0">
                <a:solidFill>
                  <a:schemeClr val="bg2"/>
                </a:solidFill>
              </a:rPr>
              <a:t> </a:t>
            </a:r>
            <a:r>
              <a:rPr lang="de-DE" dirty="0" err="1">
                <a:solidFill>
                  <a:schemeClr val="bg2"/>
                </a:solidFill>
              </a:rPr>
              <a:t>here</a:t>
            </a:r>
            <a:r>
              <a:rPr lang="de-DE" dirty="0">
                <a:solidFill>
                  <a:schemeClr val="bg2"/>
                </a:solidFill>
              </a:rPr>
              <a:t> </a:t>
            </a:r>
            <a:r>
              <a:rPr lang="de-DE" dirty="0" err="1"/>
              <a:t>and</a:t>
            </a:r>
            <a:r>
              <a:rPr lang="de-DE" dirty="0"/>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endParaRPr lang="en-US" dirty="0"/>
          </a:p>
        </p:txBody>
      </p:sp>
      <p:pic>
        <p:nvPicPr>
          <p:cNvPr id="6" name="Picture Placeholder 5">
            <a:extLst>
              <a:ext uri="{FF2B5EF4-FFF2-40B4-BE49-F238E27FC236}">
                <a16:creationId xmlns:a16="http://schemas.microsoft.com/office/drawing/2014/main" id="{E221690D-D7F9-CB4C-A265-00843D7425CE}"/>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40" r="20600"/>
          <a:stretch/>
        </p:blipFill>
        <p:spPr>
          <a:xfrm>
            <a:off x="4038600" y="0"/>
            <a:ext cx="8153400" cy="6858000"/>
          </a:xfrm>
        </p:spPr>
      </p:pic>
    </p:spTree>
    <p:extLst>
      <p:ext uri="{BB962C8B-B14F-4D97-AF65-F5344CB8AC3E}">
        <p14:creationId xmlns:p14="http://schemas.microsoft.com/office/powerpoint/2010/main" val="18965909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CBB3500-70EA-4AF4-BD2F-BAADFDB6BA3E}"/>
              </a:ext>
            </a:extLst>
          </p:cNvPr>
          <p:cNvSpPr>
            <a:spLocks noGrp="1"/>
          </p:cNvSpPr>
          <p:nvPr>
            <p:ph type="body" sz="quarter" idx="12"/>
          </p:nvPr>
        </p:nvSpPr>
        <p:spPr/>
        <p:txBody>
          <a:bodyPr/>
          <a:lstStyle/>
          <a:p>
            <a:r>
              <a:rPr lang="de-DE" dirty="0"/>
              <a:t>This </a:t>
            </a:r>
            <a:r>
              <a:rPr lang="de-DE" dirty="0" err="1"/>
              <a:t>is</a:t>
            </a:r>
            <a:r>
              <a:rPr lang="de-DE" dirty="0"/>
              <a:t> a </a:t>
            </a:r>
            <a:r>
              <a:rPr lang="de-DE" dirty="0" err="1"/>
              <a:t>bullet</a:t>
            </a:r>
            <a:r>
              <a:rPr lang="de-DE" dirty="0"/>
              <a:t> </a:t>
            </a:r>
            <a:r>
              <a:rPr lang="de-DE" dirty="0" err="1"/>
              <a:t>list</a:t>
            </a:r>
            <a:endParaRPr lang="de-DE" dirty="0"/>
          </a:p>
          <a:p>
            <a:r>
              <a:rPr lang="de-DE" dirty="0" err="1"/>
              <a:t>Be</a:t>
            </a:r>
            <a:r>
              <a:rPr lang="de-DE" dirty="0"/>
              <a:t> </a:t>
            </a:r>
            <a:r>
              <a:rPr lang="de-DE" dirty="0" err="1"/>
              <a:t>very</a:t>
            </a:r>
            <a:r>
              <a:rPr lang="de-DE" dirty="0"/>
              <a:t> </a:t>
            </a:r>
            <a:r>
              <a:rPr lang="de-DE" dirty="0" err="1"/>
              <a:t>short</a:t>
            </a:r>
            <a:r>
              <a:rPr lang="de-DE" dirty="0"/>
              <a:t> </a:t>
            </a:r>
            <a:r>
              <a:rPr lang="de-DE" dirty="0" err="1"/>
              <a:t>and</a:t>
            </a:r>
            <a:r>
              <a:rPr lang="de-DE" dirty="0"/>
              <a:t> </a:t>
            </a:r>
            <a:r>
              <a:rPr lang="de-DE" dirty="0" err="1"/>
              <a:t>catchy</a:t>
            </a:r>
            <a:endParaRPr lang="de-DE" dirty="0"/>
          </a:p>
          <a:p>
            <a:r>
              <a:rPr lang="de-DE" dirty="0" err="1"/>
              <a:t>Don't</a:t>
            </a:r>
            <a:r>
              <a:rPr lang="de-DE" dirty="0"/>
              <a:t> </a:t>
            </a:r>
            <a:r>
              <a:rPr lang="de-DE" dirty="0" err="1"/>
              <a:t>write</a:t>
            </a:r>
            <a:r>
              <a:rPr lang="de-DE" dirty="0"/>
              <a:t> </a:t>
            </a:r>
            <a:r>
              <a:rPr lang="de-DE" dirty="0" err="1"/>
              <a:t>too</a:t>
            </a:r>
            <a:r>
              <a:rPr lang="de-DE" dirty="0"/>
              <a:t> </a:t>
            </a:r>
            <a:r>
              <a:rPr lang="de-DE" dirty="0" err="1"/>
              <a:t>many</a:t>
            </a:r>
            <a:r>
              <a:rPr lang="de-DE" dirty="0"/>
              <a:t> </a:t>
            </a:r>
            <a:r>
              <a:rPr lang="de-DE" dirty="0" err="1"/>
              <a:t>points</a:t>
            </a:r>
            <a:endParaRPr lang="de-DE" dirty="0"/>
          </a:p>
          <a:p>
            <a:r>
              <a:rPr lang="de-DE" dirty="0" err="1"/>
              <a:t>Use</a:t>
            </a:r>
            <a:r>
              <a:rPr lang="de-DE" dirty="0"/>
              <a:t> </a:t>
            </a:r>
            <a:r>
              <a:rPr lang="de-DE" dirty="0" err="1"/>
              <a:t>me</a:t>
            </a:r>
            <a:r>
              <a:rPr lang="de-DE" dirty="0"/>
              <a:t> </a:t>
            </a:r>
            <a:r>
              <a:rPr lang="de-DE" dirty="0" err="1"/>
              <a:t>wise</a:t>
            </a:r>
            <a:r>
              <a:rPr lang="de-DE" dirty="0"/>
              <a:t> </a:t>
            </a:r>
            <a:r>
              <a:rPr lang="de-DE" dirty="0" err="1"/>
              <a:t>and</a:t>
            </a:r>
            <a:r>
              <a:rPr lang="de-DE" dirty="0"/>
              <a:t> </a:t>
            </a:r>
            <a:r>
              <a:rPr lang="de-DE" dirty="0" err="1"/>
              <a:t>creative</a:t>
            </a:r>
            <a:endParaRPr lang="de-DE" dirty="0"/>
          </a:p>
        </p:txBody>
      </p:sp>
      <p:sp>
        <p:nvSpPr>
          <p:cNvPr id="4" name="Text Placeholder 3">
            <a:extLst>
              <a:ext uri="{FF2B5EF4-FFF2-40B4-BE49-F238E27FC236}">
                <a16:creationId xmlns:a16="http://schemas.microsoft.com/office/drawing/2014/main" id="{065CFD36-2928-4A89-B8E6-A3F200D6B82B}"/>
              </a:ext>
            </a:extLst>
          </p:cNvPr>
          <p:cNvSpPr>
            <a:spLocks noGrp="1"/>
          </p:cNvSpPr>
          <p:nvPr>
            <p:ph type="body" sz="quarter" idx="13"/>
          </p:nvPr>
        </p:nvSpPr>
        <p:spPr/>
        <p:txBody>
          <a:bodyPr/>
          <a:lstStyle/>
          <a:p>
            <a:r>
              <a:rPr lang="de-DE" dirty="0"/>
              <a:t>Use this headline for your</a:t>
            </a:r>
            <a:br>
              <a:rPr lang="de-DE" dirty="0"/>
            </a:br>
            <a:r>
              <a:rPr lang="de-DE" dirty="0" err="1"/>
              <a:t>bullet</a:t>
            </a:r>
            <a:r>
              <a:rPr lang="de-DE" dirty="0"/>
              <a:t> </a:t>
            </a:r>
            <a:r>
              <a:rPr lang="de-DE" dirty="0" err="1"/>
              <a:t>list</a:t>
            </a:r>
            <a:r>
              <a:rPr lang="de-DE" dirty="0"/>
              <a:t> and keep it short:</a:t>
            </a:r>
            <a:endParaRPr lang="en-US" dirty="0"/>
          </a:p>
        </p:txBody>
      </p:sp>
      <p:pic>
        <p:nvPicPr>
          <p:cNvPr id="9" name="Picture Placeholder 8">
            <a:extLst>
              <a:ext uri="{FF2B5EF4-FFF2-40B4-BE49-F238E27FC236}">
                <a16:creationId xmlns:a16="http://schemas.microsoft.com/office/drawing/2014/main" id="{08FED57B-8182-4E52-9D1E-A06F6D593C8D}"/>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l="11505" r="11505"/>
          <a:stretch>
            <a:fillRect/>
          </a:stretch>
        </p:blipFill>
        <p:spPr/>
      </p:pic>
    </p:spTree>
    <p:extLst>
      <p:ext uri="{BB962C8B-B14F-4D97-AF65-F5344CB8AC3E}">
        <p14:creationId xmlns:p14="http://schemas.microsoft.com/office/powerpoint/2010/main" val="6365902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8986FF-E80D-F745-8981-A12134FD284F}"/>
              </a:ext>
            </a:extLst>
          </p:cNvPr>
          <p:cNvSpPr>
            <a:spLocks noGrp="1"/>
          </p:cNvSpPr>
          <p:nvPr>
            <p:ph type="title"/>
          </p:nvPr>
        </p:nvSpPr>
        <p:spPr>
          <a:xfrm>
            <a:off x="346075" y="349251"/>
            <a:ext cx="9780588" cy="782637"/>
          </a:xfrm>
        </p:spPr>
        <p:txBody>
          <a:bodyPr/>
          <a:lstStyle/>
          <a:p>
            <a:r>
              <a:rPr lang="de-DE" dirty="0" err="1"/>
              <a:t>Use</a:t>
            </a:r>
            <a:r>
              <a:rPr lang="de-DE" dirty="0"/>
              <a:t> </a:t>
            </a:r>
            <a:r>
              <a:rPr lang="de-DE" dirty="0" err="1"/>
              <a:t>your</a:t>
            </a:r>
            <a:r>
              <a:rPr lang="de-DE" dirty="0"/>
              <a:t> </a:t>
            </a:r>
            <a:r>
              <a:rPr lang="de-DE" dirty="0" err="1"/>
              <a:t>short</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endParaRPr lang="de-DE" dirty="0"/>
          </a:p>
        </p:txBody>
      </p:sp>
      <p:pic>
        <p:nvPicPr>
          <p:cNvPr id="4" name="Picture Placeholder 3">
            <a:extLst>
              <a:ext uri="{FF2B5EF4-FFF2-40B4-BE49-F238E27FC236}">
                <a16:creationId xmlns:a16="http://schemas.microsoft.com/office/drawing/2014/main" id="{7F505C0B-95E7-8D40-80DA-314179D1EFBC}"/>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367" b="16367"/>
          <a:stretch>
            <a:fillRect/>
          </a:stretch>
        </p:blipFill>
        <p:spPr/>
      </p:pic>
    </p:spTree>
    <p:extLst>
      <p:ext uri="{BB962C8B-B14F-4D97-AF65-F5344CB8AC3E}">
        <p14:creationId xmlns:p14="http://schemas.microsoft.com/office/powerpoint/2010/main" val="1020169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t>Use</a:t>
            </a:r>
            <a:r>
              <a:rPr lang="de-DE" dirty="0"/>
              <a:t> </a:t>
            </a:r>
            <a:r>
              <a:rPr lang="de-DE" dirty="0" err="1"/>
              <a:t>your</a:t>
            </a:r>
            <a:r>
              <a:rPr lang="de-DE" dirty="0"/>
              <a:t> </a:t>
            </a:r>
            <a:r>
              <a:rPr lang="de-DE" dirty="0" err="1"/>
              <a:t>short</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endParaRPr lang="en-US" dirty="0"/>
          </a:p>
        </p:txBody>
      </p:sp>
      <p:graphicFrame>
        <p:nvGraphicFramePr>
          <p:cNvPr id="38" name="Diagram 37">
            <a:extLst>
              <a:ext uri="{FF2B5EF4-FFF2-40B4-BE49-F238E27FC236}">
                <a16:creationId xmlns:a16="http://schemas.microsoft.com/office/drawing/2014/main" id="{EF6D0D1E-A751-9E45-B7C0-2F18508B3425}"/>
              </a:ext>
            </a:extLst>
          </p:cNvPr>
          <p:cNvGraphicFramePr/>
          <p:nvPr>
            <p:extLst>
              <p:ext uri="{D42A27DB-BD31-4B8C-83A1-F6EECF244321}">
                <p14:modId xmlns:p14="http://schemas.microsoft.com/office/powerpoint/2010/main" val="2838830802"/>
              </p:ext>
            </p:extLst>
          </p:nvPr>
        </p:nvGraphicFramePr>
        <p:xfrm>
          <a:off x="630554" y="686112"/>
          <a:ext cx="10760077" cy="57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Title 2">
            <a:extLst>
              <a:ext uri="{FF2B5EF4-FFF2-40B4-BE49-F238E27FC236}">
                <a16:creationId xmlns:a16="http://schemas.microsoft.com/office/drawing/2014/main" id="{3B602715-D2D2-4049-9FB5-C9D0A6726F42}"/>
              </a:ext>
            </a:extLst>
          </p:cNvPr>
          <p:cNvSpPr txBox="1">
            <a:spLocks/>
          </p:cNvSpPr>
          <p:nvPr/>
        </p:nvSpPr>
        <p:spPr>
          <a:xfrm>
            <a:off x="5983182" y="1554264"/>
            <a:ext cx="1764265"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4"/>
                </a:solidFill>
                <a:latin typeface="Arial" panose="020B0604020202020204" pitchFamily="34" charset="0"/>
              </a:rPr>
              <a:t>Headline </a:t>
            </a:r>
            <a:r>
              <a:rPr lang="de-DE" sz="1400" dirty="0" err="1">
                <a:solidFill>
                  <a:schemeClr val="accent4"/>
                </a:solidFill>
                <a:latin typeface="Arial" panose="020B0604020202020204" pitchFamily="34" charset="0"/>
              </a:rPr>
              <a:t>here</a:t>
            </a:r>
            <a:endParaRPr lang="de-DE" sz="1400" dirty="0">
              <a:solidFill>
                <a:schemeClr val="accent4"/>
              </a:solidFill>
              <a:latin typeface="Arial" panose="020B0604020202020204" pitchFamily="34" charset="0"/>
            </a:endParaRPr>
          </a:p>
          <a:p>
            <a:r>
              <a:rPr lang="de-DE" sz="1000" b="0" dirty="0" err="1">
                <a:latin typeface="Arial" panose="020B0604020202020204" pitchFamily="34" charset="0"/>
              </a:rPr>
              <a:t>Lorem</a:t>
            </a:r>
            <a:r>
              <a:rPr lang="de-DE" sz="1000" b="0" dirty="0">
                <a:latin typeface="Arial" panose="020B0604020202020204" pitchFamily="34" charset="0"/>
              </a:rPr>
              <a:t> </a:t>
            </a:r>
            <a:r>
              <a:rPr lang="de-DE" sz="1000" b="0" dirty="0" err="1">
                <a:latin typeface="Arial" panose="020B0604020202020204" pitchFamily="34" charset="0"/>
              </a:rPr>
              <a:t>ipsum</a:t>
            </a:r>
            <a:r>
              <a:rPr lang="de-DE" sz="1000" b="0" dirty="0">
                <a:latin typeface="Arial" panose="020B0604020202020204" pitchFamily="34" charset="0"/>
              </a:rPr>
              <a:t> </a:t>
            </a:r>
            <a:r>
              <a:rPr lang="de-DE" sz="1000" b="0" dirty="0" err="1">
                <a:latin typeface="Arial" panose="020B0604020202020204" pitchFamily="34" charset="0"/>
              </a:rPr>
              <a:t>dolor</a:t>
            </a:r>
            <a:r>
              <a:rPr lang="de-DE" sz="1000" b="0" dirty="0">
                <a:latin typeface="Arial" panose="020B0604020202020204" pitchFamily="34" charset="0"/>
              </a:rPr>
              <a:t> </a:t>
            </a:r>
            <a:r>
              <a:rPr lang="de-DE" sz="1000" b="0" dirty="0" err="1">
                <a:latin typeface="Arial" panose="020B0604020202020204" pitchFamily="34" charset="0"/>
              </a:rPr>
              <a:t>sit</a:t>
            </a:r>
            <a:r>
              <a:rPr lang="de-DE" sz="1000" b="0" dirty="0">
                <a:latin typeface="Arial" panose="020B0604020202020204" pitchFamily="34" charset="0"/>
              </a:rPr>
              <a:t> </a:t>
            </a:r>
            <a:r>
              <a:rPr lang="de-DE" sz="1000" b="0" dirty="0" err="1">
                <a:latin typeface="Arial" panose="020B0604020202020204" pitchFamily="34" charset="0"/>
              </a:rPr>
              <a:t>amet</a:t>
            </a:r>
            <a:r>
              <a:rPr lang="de-DE" sz="1000" b="0" dirty="0">
                <a:latin typeface="Arial" panose="020B0604020202020204" pitchFamily="34" charset="0"/>
              </a:rPr>
              <a:t>, </a:t>
            </a:r>
            <a:r>
              <a:rPr lang="de-DE" sz="1000" b="0" dirty="0" err="1">
                <a:latin typeface="Arial" panose="020B0604020202020204" pitchFamily="34" charset="0"/>
              </a:rPr>
              <a:t>consetetur</a:t>
            </a:r>
            <a:r>
              <a:rPr lang="de-DE" sz="1000" b="0" dirty="0">
                <a:latin typeface="Arial" panose="020B0604020202020204" pitchFamily="34" charset="0"/>
              </a:rPr>
              <a:t> </a:t>
            </a:r>
            <a:r>
              <a:rPr lang="de-DE" sz="1000" b="0" dirty="0" err="1">
                <a:latin typeface="Arial" panose="020B0604020202020204" pitchFamily="34" charset="0"/>
              </a:rPr>
              <a:t>sadipscing</a:t>
            </a:r>
            <a:r>
              <a:rPr lang="de-DE" sz="1000" b="0" dirty="0">
                <a:latin typeface="Arial" panose="020B0604020202020204" pitchFamily="34" charset="0"/>
              </a:rPr>
              <a:t> </a:t>
            </a:r>
            <a:br>
              <a:rPr lang="de-DE" sz="1400" dirty="0">
                <a:latin typeface="Arial" panose="020B0604020202020204" pitchFamily="34" charset="0"/>
              </a:rPr>
            </a:br>
            <a:endParaRPr lang="en-US" sz="1400" dirty="0">
              <a:latin typeface="Arial" panose="020B0604020202020204" pitchFamily="34" charset="0"/>
            </a:endParaRPr>
          </a:p>
        </p:txBody>
      </p:sp>
      <p:sp>
        <p:nvSpPr>
          <p:cNvPr id="25" name="Title 2">
            <a:extLst>
              <a:ext uri="{FF2B5EF4-FFF2-40B4-BE49-F238E27FC236}">
                <a16:creationId xmlns:a16="http://schemas.microsoft.com/office/drawing/2014/main" id="{A7E026AF-4688-2B4A-8352-A1B899B5A245}"/>
              </a:ext>
            </a:extLst>
          </p:cNvPr>
          <p:cNvSpPr txBox="1">
            <a:spLocks/>
          </p:cNvSpPr>
          <p:nvPr/>
        </p:nvSpPr>
        <p:spPr>
          <a:xfrm>
            <a:off x="3908213" y="4853657"/>
            <a:ext cx="1751752"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3"/>
                </a:solidFill>
                <a:latin typeface="Arial" panose="020B0604020202020204" pitchFamily="34" charset="0"/>
              </a:rPr>
              <a:t>Headline </a:t>
            </a:r>
            <a:r>
              <a:rPr lang="de-DE" sz="1400" dirty="0" err="1">
                <a:solidFill>
                  <a:schemeClr val="accent3"/>
                </a:solidFill>
                <a:latin typeface="Arial" panose="020B0604020202020204" pitchFamily="34" charset="0"/>
              </a:rPr>
              <a:t>here</a:t>
            </a:r>
            <a:endParaRPr lang="de-DE" sz="1400" dirty="0">
              <a:solidFill>
                <a:schemeClr val="accent3"/>
              </a:solidFill>
              <a:latin typeface="Arial" panose="020B0604020202020204" pitchFamily="34" charset="0"/>
            </a:endParaRPr>
          </a:p>
          <a:p>
            <a:r>
              <a:rPr lang="de-DE" sz="1000" b="0" dirty="0" err="1">
                <a:latin typeface="Arial" panose="020B0604020202020204" pitchFamily="34" charset="0"/>
              </a:rPr>
              <a:t>Lorem</a:t>
            </a:r>
            <a:r>
              <a:rPr lang="de-DE" sz="1000" b="0" dirty="0">
                <a:latin typeface="Arial" panose="020B0604020202020204" pitchFamily="34" charset="0"/>
              </a:rPr>
              <a:t> </a:t>
            </a:r>
            <a:r>
              <a:rPr lang="de-DE" sz="1000" b="0" dirty="0" err="1">
                <a:latin typeface="Arial" panose="020B0604020202020204" pitchFamily="34" charset="0"/>
              </a:rPr>
              <a:t>ipsum</a:t>
            </a:r>
            <a:r>
              <a:rPr lang="de-DE" sz="1000" b="0" dirty="0">
                <a:latin typeface="Arial" panose="020B0604020202020204" pitchFamily="34" charset="0"/>
              </a:rPr>
              <a:t> </a:t>
            </a:r>
            <a:r>
              <a:rPr lang="de-DE" sz="1000" b="0" dirty="0" err="1">
                <a:latin typeface="Arial" panose="020B0604020202020204" pitchFamily="34" charset="0"/>
              </a:rPr>
              <a:t>dolor</a:t>
            </a:r>
            <a:r>
              <a:rPr lang="de-DE" sz="1000" b="0" dirty="0">
                <a:latin typeface="Arial" panose="020B0604020202020204" pitchFamily="34" charset="0"/>
              </a:rPr>
              <a:t> </a:t>
            </a:r>
            <a:r>
              <a:rPr lang="de-DE" sz="1000" b="0" dirty="0" err="1">
                <a:latin typeface="Arial" panose="020B0604020202020204" pitchFamily="34" charset="0"/>
              </a:rPr>
              <a:t>sit</a:t>
            </a:r>
            <a:r>
              <a:rPr lang="de-DE" sz="1000" b="0" dirty="0">
                <a:latin typeface="Arial" panose="020B0604020202020204" pitchFamily="34" charset="0"/>
              </a:rPr>
              <a:t> </a:t>
            </a:r>
            <a:r>
              <a:rPr lang="de-DE" sz="1000" b="0" dirty="0" err="1">
                <a:latin typeface="Arial" panose="020B0604020202020204" pitchFamily="34" charset="0"/>
              </a:rPr>
              <a:t>amet</a:t>
            </a:r>
            <a:r>
              <a:rPr lang="de-DE" sz="1000" b="0" dirty="0">
                <a:latin typeface="Arial" panose="020B0604020202020204" pitchFamily="34" charset="0"/>
              </a:rPr>
              <a:t>, </a:t>
            </a:r>
            <a:r>
              <a:rPr lang="de-DE" sz="1000" b="0" dirty="0" err="1">
                <a:latin typeface="Arial" panose="020B0604020202020204" pitchFamily="34" charset="0"/>
              </a:rPr>
              <a:t>consetetur</a:t>
            </a:r>
            <a:r>
              <a:rPr lang="de-DE" sz="1000" b="0" dirty="0">
                <a:latin typeface="Arial" panose="020B0604020202020204" pitchFamily="34" charset="0"/>
              </a:rPr>
              <a:t> </a:t>
            </a:r>
            <a:r>
              <a:rPr lang="de-DE" sz="1000" b="0" dirty="0" err="1">
                <a:latin typeface="Arial" panose="020B0604020202020204" pitchFamily="34" charset="0"/>
              </a:rPr>
              <a:t>sadipscing</a:t>
            </a:r>
            <a:r>
              <a:rPr lang="de-DE" sz="1000" b="0" dirty="0">
                <a:latin typeface="Arial" panose="020B0604020202020204" pitchFamily="34" charset="0"/>
              </a:rPr>
              <a:t> </a:t>
            </a:r>
            <a:br>
              <a:rPr lang="de-DE" sz="1400" dirty="0">
                <a:latin typeface="Arial" panose="020B0604020202020204" pitchFamily="34" charset="0"/>
              </a:rPr>
            </a:br>
            <a:endParaRPr lang="en-US" sz="1400" dirty="0">
              <a:latin typeface="Arial" panose="020B0604020202020204" pitchFamily="34" charset="0"/>
            </a:endParaRPr>
          </a:p>
        </p:txBody>
      </p:sp>
      <p:cxnSp>
        <p:nvCxnSpPr>
          <p:cNvPr id="27" name="Straight Connector 26">
            <a:extLst>
              <a:ext uri="{FF2B5EF4-FFF2-40B4-BE49-F238E27FC236}">
                <a16:creationId xmlns:a16="http://schemas.microsoft.com/office/drawing/2014/main" id="{ACC3DCE5-02E9-8C40-8ECA-B954FB6E6C6F}"/>
              </a:ext>
            </a:extLst>
          </p:cNvPr>
          <p:cNvCxnSpPr/>
          <p:nvPr/>
        </p:nvCxnSpPr>
        <p:spPr>
          <a:xfrm>
            <a:off x="3908213" y="4191530"/>
            <a:ext cx="0" cy="461750"/>
          </a:xfrm>
          <a:prstGeom prst="line">
            <a:avLst/>
          </a:prstGeom>
          <a:ln w="38100" cap="rnd">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7C674E6-23F5-6E4C-8654-7E2E80BFD11A}"/>
              </a:ext>
            </a:extLst>
          </p:cNvPr>
          <p:cNvCxnSpPr/>
          <p:nvPr/>
        </p:nvCxnSpPr>
        <p:spPr>
          <a:xfrm>
            <a:off x="5983182" y="2506635"/>
            <a:ext cx="0" cy="461750"/>
          </a:xfrm>
          <a:prstGeom prst="line">
            <a:avLst/>
          </a:prstGeom>
          <a:ln w="38100" cap="rnd">
            <a:solidFill>
              <a:schemeClr val="accent4"/>
            </a:solidFill>
          </a:ln>
        </p:spPr>
        <p:style>
          <a:lnRef idx="1">
            <a:schemeClr val="accent1"/>
          </a:lnRef>
          <a:fillRef idx="0">
            <a:schemeClr val="accent1"/>
          </a:fillRef>
          <a:effectRef idx="0">
            <a:schemeClr val="accent1"/>
          </a:effectRef>
          <a:fontRef idx="minor">
            <a:schemeClr val="tx1"/>
          </a:fontRef>
        </p:style>
      </p:cxnSp>
      <p:sp>
        <p:nvSpPr>
          <p:cNvPr id="30" name="Title 2">
            <a:extLst>
              <a:ext uri="{FF2B5EF4-FFF2-40B4-BE49-F238E27FC236}">
                <a16:creationId xmlns:a16="http://schemas.microsoft.com/office/drawing/2014/main" id="{5EC1CD52-51DE-B940-9957-8B813F72BF5B}"/>
              </a:ext>
            </a:extLst>
          </p:cNvPr>
          <p:cNvSpPr txBox="1">
            <a:spLocks/>
          </p:cNvSpPr>
          <p:nvPr/>
        </p:nvSpPr>
        <p:spPr>
          <a:xfrm>
            <a:off x="8063769" y="4853657"/>
            <a:ext cx="1764265"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5"/>
                </a:solidFill>
                <a:latin typeface="Arial" panose="020B0604020202020204" pitchFamily="34" charset="0"/>
              </a:rPr>
              <a:t>Headline </a:t>
            </a:r>
            <a:r>
              <a:rPr lang="de-DE" sz="1400" dirty="0" err="1">
                <a:solidFill>
                  <a:schemeClr val="accent5"/>
                </a:solidFill>
                <a:latin typeface="Arial" panose="020B0604020202020204" pitchFamily="34" charset="0"/>
              </a:rPr>
              <a:t>here</a:t>
            </a:r>
            <a:endParaRPr lang="de-DE" sz="1400" dirty="0">
              <a:solidFill>
                <a:schemeClr val="accent5"/>
              </a:solidFill>
              <a:latin typeface="Arial" panose="020B0604020202020204" pitchFamily="34" charset="0"/>
            </a:endParaRPr>
          </a:p>
          <a:p>
            <a:r>
              <a:rPr lang="de-DE" sz="1000" b="0" dirty="0" err="1">
                <a:latin typeface="Arial" panose="020B0604020202020204" pitchFamily="34" charset="0"/>
              </a:rPr>
              <a:t>Lorem</a:t>
            </a:r>
            <a:r>
              <a:rPr lang="de-DE" sz="1000" b="0" dirty="0">
                <a:latin typeface="Arial" panose="020B0604020202020204" pitchFamily="34" charset="0"/>
              </a:rPr>
              <a:t> </a:t>
            </a:r>
            <a:r>
              <a:rPr lang="de-DE" sz="1000" b="0" dirty="0" err="1">
                <a:latin typeface="Arial" panose="020B0604020202020204" pitchFamily="34" charset="0"/>
              </a:rPr>
              <a:t>ipsum</a:t>
            </a:r>
            <a:r>
              <a:rPr lang="de-DE" sz="1000" b="0" dirty="0">
                <a:latin typeface="Arial" panose="020B0604020202020204" pitchFamily="34" charset="0"/>
              </a:rPr>
              <a:t> </a:t>
            </a:r>
            <a:r>
              <a:rPr lang="de-DE" sz="1000" b="0" dirty="0" err="1">
                <a:latin typeface="Arial" panose="020B0604020202020204" pitchFamily="34" charset="0"/>
              </a:rPr>
              <a:t>dolor</a:t>
            </a:r>
            <a:r>
              <a:rPr lang="de-DE" sz="1000" b="0" dirty="0">
                <a:latin typeface="Arial" panose="020B0604020202020204" pitchFamily="34" charset="0"/>
              </a:rPr>
              <a:t> </a:t>
            </a:r>
            <a:r>
              <a:rPr lang="de-DE" sz="1000" b="0" dirty="0" err="1">
                <a:latin typeface="Arial" panose="020B0604020202020204" pitchFamily="34" charset="0"/>
              </a:rPr>
              <a:t>sit</a:t>
            </a:r>
            <a:r>
              <a:rPr lang="de-DE" sz="1000" b="0" dirty="0">
                <a:latin typeface="Arial" panose="020B0604020202020204" pitchFamily="34" charset="0"/>
              </a:rPr>
              <a:t> </a:t>
            </a:r>
            <a:r>
              <a:rPr lang="de-DE" sz="1000" b="0" dirty="0" err="1">
                <a:latin typeface="Arial" panose="020B0604020202020204" pitchFamily="34" charset="0"/>
              </a:rPr>
              <a:t>amet</a:t>
            </a:r>
            <a:r>
              <a:rPr lang="de-DE" sz="1000" b="0" dirty="0">
                <a:latin typeface="Arial" panose="020B0604020202020204" pitchFamily="34" charset="0"/>
              </a:rPr>
              <a:t>, </a:t>
            </a:r>
            <a:r>
              <a:rPr lang="de-DE" sz="1000" b="0" dirty="0" err="1">
                <a:latin typeface="Arial" panose="020B0604020202020204" pitchFamily="34" charset="0"/>
              </a:rPr>
              <a:t>consetetur</a:t>
            </a:r>
            <a:r>
              <a:rPr lang="de-DE" sz="1000" b="0" dirty="0">
                <a:latin typeface="Arial" panose="020B0604020202020204" pitchFamily="34" charset="0"/>
              </a:rPr>
              <a:t> </a:t>
            </a:r>
            <a:r>
              <a:rPr lang="de-DE" sz="1000" b="0" dirty="0" err="1">
                <a:latin typeface="Arial" panose="020B0604020202020204" pitchFamily="34" charset="0"/>
              </a:rPr>
              <a:t>sadipscing</a:t>
            </a:r>
            <a:r>
              <a:rPr lang="de-DE" sz="1000" b="0" dirty="0">
                <a:latin typeface="Arial" panose="020B0604020202020204" pitchFamily="34" charset="0"/>
              </a:rPr>
              <a:t> </a:t>
            </a:r>
            <a:br>
              <a:rPr lang="de-DE" sz="1400" dirty="0">
                <a:latin typeface="Arial" panose="020B0604020202020204" pitchFamily="34" charset="0"/>
              </a:rPr>
            </a:br>
            <a:endParaRPr lang="en-US" sz="1400" dirty="0">
              <a:latin typeface="Arial" panose="020B0604020202020204" pitchFamily="34" charset="0"/>
            </a:endParaRPr>
          </a:p>
        </p:txBody>
      </p:sp>
      <p:cxnSp>
        <p:nvCxnSpPr>
          <p:cNvPr id="31" name="Straight Connector 30">
            <a:extLst>
              <a:ext uri="{FF2B5EF4-FFF2-40B4-BE49-F238E27FC236}">
                <a16:creationId xmlns:a16="http://schemas.microsoft.com/office/drawing/2014/main" id="{718907A5-6F11-5647-B535-E2F9BB2891F8}"/>
              </a:ext>
            </a:extLst>
          </p:cNvPr>
          <p:cNvCxnSpPr/>
          <p:nvPr/>
        </p:nvCxnSpPr>
        <p:spPr>
          <a:xfrm>
            <a:off x="8063769" y="4191530"/>
            <a:ext cx="0" cy="461750"/>
          </a:xfrm>
          <a:prstGeom prst="line">
            <a:avLst/>
          </a:prstGeom>
          <a:ln w="38100" cap="rnd">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0734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t>Use</a:t>
            </a:r>
            <a:r>
              <a:rPr lang="de-DE" dirty="0"/>
              <a:t> </a:t>
            </a:r>
            <a:r>
              <a:rPr lang="de-DE" dirty="0" err="1"/>
              <a:t>your</a:t>
            </a:r>
            <a:r>
              <a:rPr lang="de-DE" dirty="0"/>
              <a:t> </a:t>
            </a:r>
            <a:r>
              <a:rPr lang="de-DE" dirty="0" err="1"/>
              <a:t>short</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endParaRPr lang="en-US" dirty="0"/>
          </a:p>
        </p:txBody>
      </p:sp>
      <p:graphicFrame>
        <p:nvGraphicFramePr>
          <p:cNvPr id="38" name="Diagram 37">
            <a:extLst>
              <a:ext uri="{FF2B5EF4-FFF2-40B4-BE49-F238E27FC236}">
                <a16:creationId xmlns:a16="http://schemas.microsoft.com/office/drawing/2014/main" id="{EF6D0D1E-A751-9E45-B7C0-2F18508B3425}"/>
              </a:ext>
            </a:extLst>
          </p:cNvPr>
          <p:cNvGraphicFramePr/>
          <p:nvPr>
            <p:extLst>
              <p:ext uri="{D42A27DB-BD31-4B8C-83A1-F6EECF244321}">
                <p14:modId xmlns:p14="http://schemas.microsoft.com/office/powerpoint/2010/main" val="2516274447"/>
              </p:ext>
            </p:extLst>
          </p:nvPr>
        </p:nvGraphicFramePr>
        <p:xfrm>
          <a:off x="630554" y="777350"/>
          <a:ext cx="10760077" cy="57337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0110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 name="Straight Connector 47">
            <a:extLst>
              <a:ext uri="{FF2B5EF4-FFF2-40B4-BE49-F238E27FC236}">
                <a16:creationId xmlns:a16="http://schemas.microsoft.com/office/drawing/2014/main" id="{79586199-3BBE-A741-A357-5C30EBC940F2}"/>
              </a:ext>
            </a:extLst>
          </p:cNvPr>
          <p:cNvCxnSpPr>
            <a:cxnSpLocks/>
          </p:cNvCxnSpPr>
          <p:nvPr/>
        </p:nvCxnSpPr>
        <p:spPr>
          <a:xfrm flipH="1">
            <a:off x="0" y="2597542"/>
            <a:ext cx="9996794" cy="0"/>
          </a:xfrm>
          <a:prstGeom prst="line">
            <a:avLst/>
          </a:prstGeom>
          <a:ln w="50800" cap="rnd" cmpd="sng">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1E1A9209-03A2-B94D-9F34-4B780BE50051}"/>
              </a:ext>
            </a:extLst>
          </p:cNvPr>
          <p:cNvSpPr/>
          <p:nvPr/>
        </p:nvSpPr>
        <p:spPr>
          <a:xfrm>
            <a:off x="627930" y="2256441"/>
            <a:ext cx="1059443" cy="652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b="1" dirty="0">
                <a:solidFill>
                  <a:schemeClr val="accent6"/>
                </a:solidFill>
                <a:latin typeface="Arial" panose="020B0604020202020204" pitchFamily="34" charset="0"/>
                <a:cs typeface="Arial" panose="020B0604020202020204" pitchFamily="34" charset="0"/>
              </a:rPr>
              <a:t>2005</a:t>
            </a:r>
          </a:p>
        </p:txBody>
      </p:sp>
      <p:sp>
        <p:nvSpPr>
          <p:cNvPr id="3" name="Title 2">
            <a:extLst>
              <a:ext uri="{FF2B5EF4-FFF2-40B4-BE49-F238E27FC236}">
                <a16:creationId xmlns:a16="http://schemas.microsoft.com/office/drawing/2014/main" id="{5DB5220C-F919-4EAA-BA10-DE1B35769DE1}"/>
              </a:ext>
            </a:extLst>
          </p:cNvPr>
          <p:cNvSpPr>
            <a:spLocks noGrp="1"/>
          </p:cNvSpPr>
          <p:nvPr>
            <p:ph type="title"/>
          </p:nvPr>
        </p:nvSpPr>
        <p:spPr/>
        <p:txBody>
          <a:bodyPr>
            <a:normAutofit/>
          </a:bodyPr>
          <a:lstStyle/>
          <a:p>
            <a:r>
              <a:rPr lang="de-DE" dirty="0" err="1">
                <a:cs typeface="Arial" panose="020B0604020202020204" pitchFamily="34" charset="0"/>
              </a:rPr>
              <a:t>Use</a:t>
            </a:r>
            <a:r>
              <a:rPr lang="de-DE" dirty="0">
                <a:cs typeface="Arial" panose="020B0604020202020204" pitchFamily="34" charset="0"/>
              </a:rPr>
              <a:t> </a:t>
            </a:r>
            <a:r>
              <a:rPr lang="de-DE" dirty="0" err="1">
                <a:cs typeface="Arial" panose="020B0604020202020204" pitchFamily="34" charset="0"/>
              </a:rPr>
              <a:t>your</a:t>
            </a:r>
            <a:r>
              <a:rPr lang="de-DE" dirty="0">
                <a:cs typeface="Arial" panose="020B0604020202020204" pitchFamily="34" charset="0"/>
              </a:rPr>
              <a:t> </a:t>
            </a:r>
            <a:r>
              <a:rPr lang="de-DE" dirty="0" err="1">
                <a:cs typeface="Arial" panose="020B0604020202020204" pitchFamily="34" charset="0"/>
              </a:rPr>
              <a:t>short</a:t>
            </a:r>
            <a:r>
              <a:rPr lang="de-DE" dirty="0">
                <a:cs typeface="Arial" panose="020B0604020202020204" pitchFamily="34" charset="0"/>
              </a:rPr>
              <a:t> </a:t>
            </a:r>
            <a:r>
              <a:rPr lang="de-DE" dirty="0" err="1">
                <a:solidFill>
                  <a:schemeClr val="accent5"/>
                </a:solidFill>
                <a:cs typeface="Arial" panose="020B0604020202020204" pitchFamily="34" charset="0"/>
              </a:rPr>
              <a:t>headline</a:t>
            </a:r>
            <a:r>
              <a:rPr lang="de-DE" dirty="0">
                <a:solidFill>
                  <a:schemeClr val="accent5"/>
                </a:solidFill>
                <a:cs typeface="Arial" panose="020B0604020202020204" pitchFamily="34" charset="0"/>
              </a:rPr>
              <a:t> </a:t>
            </a:r>
            <a:r>
              <a:rPr lang="de-DE" dirty="0" err="1">
                <a:solidFill>
                  <a:schemeClr val="accent5"/>
                </a:solidFill>
                <a:cs typeface="Arial" panose="020B0604020202020204" pitchFamily="34" charset="0"/>
              </a:rPr>
              <a:t>here</a:t>
            </a:r>
            <a:endParaRPr lang="en-US" dirty="0">
              <a:solidFill>
                <a:schemeClr val="accent5"/>
              </a:solidFill>
              <a:cs typeface="Arial" panose="020B0604020202020204" pitchFamily="34" charset="0"/>
            </a:endParaRPr>
          </a:p>
        </p:txBody>
      </p:sp>
      <p:sp>
        <p:nvSpPr>
          <p:cNvPr id="2" name="Text Placeholder 1">
            <a:extLst>
              <a:ext uri="{FF2B5EF4-FFF2-40B4-BE49-F238E27FC236}">
                <a16:creationId xmlns:a16="http://schemas.microsoft.com/office/drawing/2014/main" id="{B542A24F-2014-6041-8428-2B91A5C89ED3}"/>
              </a:ext>
            </a:extLst>
          </p:cNvPr>
          <p:cNvSpPr>
            <a:spLocks noGrp="1"/>
          </p:cNvSpPr>
          <p:nvPr>
            <p:ph type="body" sz="quarter" idx="10"/>
          </p:nvPr>
        </p:nvSpPr>
        <p:spPr/>
        <p:txBody>
          <a:bodyPr/>
          <a:lstStyle/>
          <a:p>
            <a:r>
              <a:rPr lang="de-DE" dirty="0">
                <a:cs typeface="Arial" panose="020B0604020202020204" pitchFamily="34" charset="0"/>
              </a:rPr>
              <a:t>This </a:t>
            </a:r>
            <a:r>
              <a:rPr lang="de-DE" dirty="0" err="1">
                <a:cs typeface="Arial" panose="020B0604020202020204" pitchFamily="34" charset="0"/>
              </a:rPr>
              <a:t>can</a:t>
            </a:r>
            <a:r>
              <a:rPr lang="de-DE" dirty="0">
                <a:cs typeface="Arial" panose="020B0604020202020204" pitchFamily="34" charset="0"/>
              </a:rPr>
              <a:t> </a:t>
            </a:r>
            <a:r>
              <a:rPr lang="de-DE" dirty="0" err="1">
                <a:cs typeface="Arial" panose="020B0604020202020204" pitchFamily="34" charset="0"/>
              </a:rPr>
              <a:t>be</a:t>
            </a:r>
            <a:r>
              <a:rPr lang="de-DE" dirty="0">
                <a:cs typeface="Arial" panose="020B0604020202020204" pitchFamily="34" charset="0"/>
              </a:rPr>
              <a:t> </a:t>
            </a:r>
            <a:r>
              <a:rPr lang="de-DE" dirty="0" err="1">
                <a:cs typeface="Arial" panose="020B0604020202020204" pitchFamily="34" charset="0"/>
              </a:rPr>
              <a:t>the</a:t>
            </a:r>
            <a:r>
              <a:rPr lang="de-DE" dirty="0">
                <a:cs typeface="Arial" panose="020B0604020202020204" pitchFamily="34" charset="0"/>
              </a:rPr>
              <a:t> </a:t>
            </a:r>
            <a:r>
              <a:rPr lang="de-DE" dirty="0" err="1">
                <a:cs typeface="Arial" panose="020B0604020202020204" pitchFamily="34" charset="0"/>
              </a:rPr>
              <a:t>text</a:t>
            </a:r>
            <a:r>
              <a:rPr lang="de-DE" dirty="0">
                <a:cs typeface="Arial" panose="020B0604020202020204" pitchFamily="34" charset="0"/>
              </a:rPr>
              <a:t> </a:t>
            </a:r>
            <a:r>
              <a:rPr lang="de-DE" dirty="0" err="1">
                <a:cs typeface="Arial" panose="020B0604020202020204" pitchFamily="34" charset="0"/>
              </a:rPr>
              <a:t>to</a:t>
            </a:r>
            <a:r>
              <a:rPr lang="de-DE" dirty="0">
                <a:cs typeface="Arial" panose="020B0604020202020204" pitchFamily="34" charset="0"/>
              </a:rPr>
              <a:t> </a:t>
            </a:r>
            <a:r>
              <a:rPr lang="de-DE" dirty="0" err="1">
                <a:cs typeface="Arial" panose="020B0604020202020204" pitchFamily="34" charset="0"/>
              </a:rPr>
              <a:t>describe</a:t>
            </a:r>
            <a:r>
              <a:rPr lang="de-DE" dirty="0">
                <a:cs typeface="Arial" panose="020B0604020202020204" pitchFamily="34" charset="0"/>
              </a:rPr>
              <a:t> </a:t>
            </a:r>
            <a:r>
              <a:rPr lang="de-DE" dirty="0" err="1">
                <a:cs typeface="Arial" panose="020B0604020202020204" pitchFamily="34" charset="0"/>
              </a:rPr>
              <a:t>your</a:t>
            </a:r>
            <a:r>
              <a:rPr lang="de-DE" dirty="0">
                <a:cs typeface="Arial" panose="020B0604020202020204" pitchFamily="34" charset="0"/>
              </a:rPr>
              <a:t> </a:t>
            </a:r>
            <a:r>
              <a:rPr lang="de-DE" dirty="0" err="1">
                <a:cs typeface="Arial" panose="020B0604020202020204" pitchFamily="34" charset="0"/>
              </a:rPr>
              <a:t>flowchart</a:t>
            </a:r>
            <a:r>
              <a:rPr lang="de-DE" dirty="0">
                <a:cs typeface="Arial" panose="020B0604020202020204" pitchFamily="34" charset="0"/>
              </a:rPr>
              <a:t> in </a:t>
            </a:r>
            <a:r>
              <a:rPr lang="de-DE" dirty="0" err="1">
                <a:cs typeface="Arial" panose="020B0604020202020204" pitchFamily="34" charset="0"/>
              </a:rPr>
              <a:t>detail</a:t>
            </a:r>
            <a:endParaRPr lang="de-DE" dirty="0">
              <a:cs typeface="Arial" panose="020B0604020202020204" pitchFamily="34" charset="0"/>
            </a:endParaRPr>
          </a:p>
        </p:txBody>
      </p:sp>
      <p:sp>
        <p:nvSpPr>
          <p:cNvPr id="13" name="Title 2">
            <a:extLst>
              <a:ext uri="{FF2B5EF4-FFF2-40B4-BE49-F238E27FC236}">
                <a16:creationId xmlns:a16="http://schemas.microsoft.com/office/drawing/2014/main" id="{3B602715-D2D2-4049-9FB5-C9D0A6726F42}"/>
              </a:ext>
            </a:extLst>
          </p:cNvPr>
          <p:cNvSpPr txBox="1">
            <a:spLocks/>
          </p:cNvSpPr>
          <p:nvPr/>
        </p:nvSpPr>
        <p:spPr>
          <a:xfrm>
            <a:off x="5127872" y="590477"/>
            <a:ext cx="1764265"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5"/>
                </a:solidFill>
                <a:latin typeface="Arial" panose="020B0604020202020204" pitchFamily="34" charset="0"/>
                <a:cs typeface="Arial" panose="020B0604020202020204" pitchFamily="34" charset="0"/>
              </a:rPr>
              <a:t>Headline </a:t>
            </a:r>
            <a:r>
              <a:rPr lang="de-DE" sz="1400" dirty="0" err="1">
                <a:solidFill>
                  <a:schemeClr val="accent5"/>
                </a:solidFill>
                <a:latin typeface="Arial" panose="020B0604020202020204" pitchFamily="34" charset="0"/>
                <a:cs typeface="Arial" panose="020B0604020202020204" pitchFamily="34" charset="0"/>
              </a:rPr>
              <a:t>Loreipsum</a:t>
            </a:r>
            <a:r>
              <a:rPr lang="de-DE" sz="1400" dirty="0">
                <a:solidFill>
                  <a:schemeClr val="accent5"/>
                </a:solidFill>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Lorem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ipsum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dolor</a:t>
            </a:r>
            <a:r>
              <a:rPr lang="de-DE" sz="1000" b="0" dirty="0">
                <a:latin typeface="Arial" panose="020B0604020202020204" pitchFamily="34" charset="0"/>
                <a:cs typeface="Arial" panose="020B0604020202020204" pitchFamily="34" charset="0"/>
              </a:rPr>
              <a:t> </a:t>
            </a:r>
          </a:p>
          <a:p>
            <a:r>
              <a:rPr lang="de-DE" sz="1000" b="0" dirty="0" err="1">
                <a:latin typeface="Arial" panose="020B0604020202020204" pitchFamily="34" charset="0"/>
                <a:cs typeface="Arial" panose="020B0604020202020204" pitchFamily="34" charset="0"/>
              </a:rPr>
              <a:t>sit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amet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consetetur</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sadipscing</a:t>
            </a:r>
            <a:r>
              <a:rPr lang="de-DE" sz="1000" b="0" dirty="0">
                <a:latin typeface="Arial" panose="020B0604020202020204" pitchFamily="34" charset="0"/>
                <a:cs typeface="Arial" panose="020B0604020202020204" pitchFamily="34" charset="0"/>
              </a:rPr>
              <a:t> </a:t>
            </a:r>
            <a:br>
              <a:rPr lang="de-DE"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p:txBody>
      </p:sp>
      <p:sp>
        <p:nvSpPr>
          <p:cNvPr id="25" name="Title 2">
            <a:extLst>
              <a:ext uri="{FF2B5EF4-FFF2-40B4-BE49-F238E27FC236}">
                <a16:creationId xmlns:a16="http://schemas.microsoft.com/office/drawing/2014/main" id="{A7E026AF-4688-2B4A-8352-A1B899B5A245}"/>
              </a:ext>
            </a:extLst>
          </p:cNvPr>
          <p:cNvSpPr txBox="1">
            <a:spLocks/>
          </p:cNvSpPr>
          <p:nvPr/>
        </p:nvSpPr>
        <p:spPr>
          <a:xfrm>
            <a:off x="1148097" y="3646811"/>
            <a:ext cx="1751752"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5"/>
                </a:solidFill>
                <a:latin typeface="Arial" panose="020B0604020202020204" pitchFamily="34" charset="0"/>
                <a:cs typeface="Arial" panose="020B0604020202020204" pitchFamily="34" charset="0"/>
              </a:rPr>
              <a:t>Headline </a:t>
            </a:r>
            <a:r>
              <a:rPr lang="de-DE" sz="1400" dirty="0" err="1">
                <a:solidFill>
                  <a:schemeClr val="accent5"/>
                </a:solidFill>
                <a:latin typeface="Arial" panose="020B0604020202020204" pitchFamily="34" charset="0"/>
                <a:cs typeface="Arial" panose="020B0604020202020204" pitchFamily="34" charset="0"/>
              </a:rPr>
              <a:t>Loreipsum</a:t>
            </a:r>
            <a:r>
              <a:rPr lang="de-DE" sz="1400" dirty="0">
                <a:solidFill>
                  <a:schemeClr val="accent5"/>
                </a:solidFill>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Lorem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ipsum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dolor</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sit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amet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consetetur</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sadipscing</a:t>
            </a:r>
            <a:r>
              <a:rPr lang="de-DE" sz="1000" b="0" dirty="0">
                <a:latin typeface="Arial" panose="020B0604020202020204" pitchFamily="34" charset="0"/>
                <a:cs typeface="Arial" panose="020B0604020202020204" pitchFamily="34" charset="0"/>
              </a:rPr>
              <a:t> </a:t>
            </a:r>
            <a:br>
              <a:rPr lang="de-DE"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p:txBody>
      </p:sp>
      <p:sp>
        <p:nvSpPr>
          <p:cNvPr id="30" name="Title 2">
            <a:extLst>
              <a:ext uri="{FF2B5EF4-FFF2-40B4-BE49-F238E27FC236}">
                <a16:creationId xmlns:a16="http://schemas.microsoft.com/office/drawing/2014/main" id="{5EC1CD52-51DE-B940-9957-8B813F72BF5B}"/>
              </a:ext>
            </a:extLst>
          </p:cNvPr>
          <p:cNvSpPr txBox="1">
            <a:spLocks/>
          </p:cNvSpPr>
          <p:nvPr/>
        </p:nvSpPr>
        <p:spPr>
          <a:xfrm>
            <a:off x="8069202" y="3654282"/>
            <a:ext cx="1764265" cy="1041400"/>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r>
              <a:rPr lang="de-DE" sz="1400" dirty="0">
                <a:solidFill>
                  <a:schemeClr val="accent5"/>
                </a:solidFill>
                <a:latin typeface="Arial" panose="020B0604020202020204" pitchFamily="34" charset="0"/>
                <a:cs typeface="Arial" panose="020B0604020202020204" pitchFamily="34" charset="0"/>
              </a:rPr>
              <a:t>Headline </a:t>
            </a:r>
            <a:r>
              <a:rPr lang="de-DE" sz="1400" dirty="0" err="1">
                <a:solidFill>
                  <a:schemeClr val="accent5"/>
                </a:solidFill>
                <a:latin typeface="Arial" panose="020B0604020202020204" pitchFamily="34" charset="0"/>
                <a:cs typeface="Arial" panose="020B0604020202020204" pitchFamily="34" charset="0"/>
              </a:rPr>
              <a:t>Loreipsum</a:t>
            </a:r>
            <a:r>
              <a:rPr lang="de-DE" sz="1400" dirty="0">
                <a:solidFill>
                  <a:schemeClr val="accent5"/>
                </a:solidFill>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Lorem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ipsum</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dolor</a:t>
            </a:r>
            <a:r>
              <a:rPr lang="de-DE" sz="1000" b="0" dirty="0">
                <a:latin typeface="Arial" panose="020B0604020202020204" pitchFamily="34" charset="0"/>
                <a:cs typeface="Arial" panose="020B0604020202020204" pitchFamily="34" charset="0"/>
              </a:rPr>
              <a:t> </a:t>
            </a:r>
          </a:p>
          <a:p>
            <a:r>
              <a:rPr lang="de-DE" sz="1000" b="0" dirty="0" err="1">
                <a:latin typeface="Arial" panose="020B0604020202020204" pitchFamily="34" charset="0"/>
                <a:cs typeface="Arial" panose="020B0604020202020204" pitchFamily="34" charset="0"/>
              </a:rPr>
              <a:t>sit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amet</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consetetur</a:t>
            </a:r>
            <a:r>
              <a:rPr lang="de-DE" sz="1000" b="0" dirty="0">
                <a:latin typeface="Arial" panose="020B0604020202020204" pitchFamily="34" charset="0"/>
                <a:cs typeface="Arial" panose="020B0604020202020204" pitchFamily="34" charset="0"/>
              </a:rPr>
              <a:t> </a:t>
            </a:r>
            <a:r>
              <a:rPr lang="de-DE" sz="1000" b="0" dirty="0" err="1">
                <a:latin typeface="Arial" panose="020B0604020202020204" pitchFamily="34" charset="0"/>
                <a:cs typeface="Arial" panose="020B0604020202020204" pitchFamily="34" charset="0"/>
              </a:rPr>
              <a:t>sadipscing</a:t>
            </a:r>
            <a:r>
              <a:rPr lang="de-DE" sz="1000" b="0" dirty="0">
                <a:latin typeface="Arial" panose="020B0604020202020204" pitchFamily="34" charset="0"/>
                <a:cs typeface="Arial" panose="020B0604020202020204" pitchFamily="34" charset="0"/>
              </a:rPr>
              <a:t> </a:t>
            </a:r>
            <a:br>
              <a:rPr lang="de-DE" sz="1400" dirty="0">
                <a:latin typeface="Arial" panose="020B0604020202020204" pitchFamily="34" charset="0"/>
                <a:cs typeface="Arial" panose="020B0604020202020204" pitchFamily="34" charset="0"/>
              </a:rPr>
            </a:br>
            <a:endParaRPr lang="en-US" sz="1400" dirty="0">
              <a:latin typeface="Arial" panose="020B0604020202020204" pitchFamily="34" charset="0"/>
              <a:cs typeface="Arial" panose="020B0604020202020204" pitchFamily="34" charset="0"/>
            </a:endParaRPr>
          </a:p>
        </p:txBody>
      </p:sp>
      <p:cxnSp>
        <p:nvCxnSpPr>
          <p:cNvPr id="31" name="Straight Connector 30">
            <a:extLst>
              <a:ext uri="{FF2B5EF4-FFF2-40B4-BE49-F238E27FC236}">
                <a16:creationId xmlns:a16="http://schemas.microsoft.com/office/drawing/2014/main" id="{718907A5-6F11-5647-B535-E2F9BB2891F8}"/>
              </a:ext>
            </a:extLst>
          </p:cNvPr>
          <p:cNvCxnSpPr>
            <a:cxnSpLocks/>
          </p:cNvCxnSpPr>
          <p:nvPr/>
        </p:nvCxnSpPr>
        <p:spPr>
          <a:xfrm>
            <a:off x="8069202" y="3021651"/>
            <a:ext cx="0" cy="407349"/>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33" name="Title 2">
            <a:extLst>
              <a:ext uri="{FF2B5EF4-FFF2-40B4-BE49-F238E27FC236}">
                <a16:creationId xmlns:a16="http://schemas.microsoft.com/office/drawing/2014/main" id="{37607736-1016-6142-81E4-691D65931A24}"/>
              </a:ext>
            </a:extLst>
          </p:cNvPr>
          <p:cNvSpPr txBox="1">
            <a:spLocks/>
          </p:cNvSpPr>
          <p:nvPr/>
        </p:nvSpPr>
        <p:spPr>
          <a:xfrm>
            <a:off x="10230056" y="2460863"/>
            <a:ext cx="692148" cy="243795"/>
          </a:xfrm>
          <a:prstGeom prst="rect">
            <a:avLst/>
          </a:prstGeom>
        </p:spPr>
        <p:txBody>
          <a:bodyPr vert="horz" wrap="square" lIns="0" tIns="0" rIns="0" bIns="0" rtlCol="0" anchor="t" anchorCtr="0">
            <a:noAutofit/>
          </a:bodyPr>
          <a:lstStyle>
            <a:lvl1pPr algn="l" defTabSz="914400" rtl="0" eaLnBrk="1" latinLnBrk="0" hangingPunct="1">
              <a:lnSpc>
                <a:spcPct val="105000"/>
              </a:lnSpc>
              <a:spcBef>
                <a:spcPct val="0"/>
              </a:spcBef>
              <a:buNone/>
              <a:defRPr sz="3100" b="1" kern="1200">
                <a:solidFill>
                  <a:schemeClr val="tx1"/>
                </a:solidFill>
                <a:latin typeface="Arial" panose="020B0503020202020204" pitchFamily="34" charset="0"/>
                <a:ea typeface="+mj-ea"/>
                <a:cs typeface="+mj-cs"/>
              </a:defRPr>
            </a:lvl1pPr>
          </a:lstStyle>
          <a:p>
            <a:pPr algn="ctr"/>
            <a:r>
              <a:rPr lang="de-DE" sz="2000" dirty="0">
                <a:solidFill>
                  <a:schemeClr val="accent5"/>
                </a:solidFill>
                <a:latin typeface="Arial" panose="020B0604020202020204" pitchFamily="34" charset="0"/>
                <a:cs typeface="Arial" panose="020B0604020202020204" pitchFamily="34" charset="0"/>
              </a:rPr>
              <a:t>2019</a:t>
            </a:r>
            <a:endParaRPr lang="en-US" sz="2000" dirty="0">
              <a:solidFill>
                <a:schemeClr val="accent5"/>
              </a:solidFill>
              <a:latin typeface="Arial" panose="020B0604020202020204" pitchFamily="34" charset="0"/>
              <a:cs typeface="Arial" panose="020B0604020202020204" pitchFamily="34" charset="0"/>
            </a:endParaRPr>
          </a:p>
        </p:txBody>
      </p:sp>
      <p:cxnSp>
        <p:nvCxnSpPr>
          <p:cNvPr id="43" name="Straight Connector 42">
            <a:extLst>
              <a:ext uri="{FF2B5EF4-FFF2-40B4-BE49-F238E27FC236}">
                <a16:creationId xmlns:a16="http://schemas.microsoft.com/office/drawing/2014/main" id="{364BC676-F21B-5B48-B248-DBC29ABBD331}"/>
              </a:ext>
            </a:extLst>
          </p:cNvPr>
          <p:cNvCxnSpPr>
            <a:cxnSpLocks/>
          </p:cNvCxnSpPr>
          <p:nvPr/>
        </p:nvCxnSpPr>
        <p:spPr>
          <a:xfrm>
            <a:off x="5136869" y="1684403"/>
            <a:ext cx="0" cy="407349"/>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CF49A48-C0F7-4441-9A66-913C92F57556}"/>
              </a:ext>
            </a:extLst>
          </p:cNvPr>
          <p:cNvCxnSpPr>
            <a:cxnSpLocks/>
          </p:cNvCxnSpPr>
          <p:nvPr/>
        </p:nvCxnSpPr>
        <p:spPr>
          <a:xfrm>
            <a:off x="1157652" y="3041736"/>
            <a:ext cx="0" cy="407349"/>
          </a:xfrm>
          <a:prstGeom prst="line">
            <a:avLst/>
          </a:prstGeom>
          <a:ln w="38100" cap="rnd">
            <a:solidFill>
              <a:schemeClr val="accent6"/>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CBEB7ED-56F1-8844-95B1-F3CFC9171D1D}"/>
              </a:ext>
            </a:extLst>
          </p:cNvPr>
          <p:cNvSpPr/>
          <p:nvPr/>
        </p:nvSpPr>
        <p:spPr>
          <a:xfrm>
            <a:off x="4619759" y="2256441"/>
            <a:ext cx="1059443" cy="652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b="1" dirty="0">
                <a:solidFill>
                  <a:schemeClr val="accent6"/>
                </a:solidFill>
                <a:latin typeface="Arial" panose="020B0604020202020204" pitchFamily="34" charset="0"/>
                <a:cs typeface="Arial" panose="020B0604020202020204" pitchFamily="34" charset="0"/>
              </a:rPr>
              <a:t>2008</a:t>
            </a:r>
          </a:p>
        </p:txBody>
      </p:sp>
      <p:sp>
        <p:nvSpPr>
          <p:cNvPr id="27" name="Rectangle 26">
            <a:extLst>
              <a:ext uri="{FF2B5EF4-FFF2-40B4-BE49-F238E27FC236}">
                <a16:creationId xmlns:a16="http://schemas.microsoft.com/office/drawing/2014/main" id="{84686641-9849-1143-B03D-13C3A06CEF14}"/>
              </a:ext>
            </a:extLst>
          </p:cNvPr>
          <p:cNvSpPr/>
          <p:nvPr/>
        </p:nvSpPr>
        <p:spPr>
          <a:xfrm>
            <a:off x="7539532" y="2256441"/>
            <a:ext cx="1059443" cy="6526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500" b="1" dirty="0">
                <a:solidFill>
                  <a:schemeClr val="accent6"/>
                </a:solidFill>
                <a:latin typeface="Arial" panose="020B0604020202020204" pitchFamily="34" charset="0"/>
                <a:cs typeface="Arial" panose="020B0604020202020204" pitchFamily="34" charset="0"/>
              </a:rPr>
              <a:t>2015</a:t>
            </a:r>
          </a:p>
        </p:txBody>
      </p:sp>
      <p:pic>
        <p:nvPicPr>
          <p:cNvPr id="34" name="Graphic 33">
            <a:extLst>
              <a:ext uri="{FF2B5EF4-FFF2-40B4-BE49-F238E27FC236}">
                <a16:creationId xmlns:a16="http://schemas.microsoft.com/office/drawing/2014/main" id="{41EAB24D-8128-1542-9566-5CE2CB54D0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46620" y="589187"/>
            <a:ext cx="551777" cy="551777"/>
          </a:xfrm>
          <a:prstGeom prst="rect">
            <a:avLst/>
          </a:prstGeom>
        </p:spPr>
      </p:pic>
      <p:pic>
        <p:nvPicPr>
          <p:cNvPr id="35" name="Graphic 34">
            <a:extLst>
              <a:ext uri="{FF2B5EF4-FFF2-40B4-BE49-F238E27FC236}">
                <a16:creationId xmlns:a16="http://schemas.microsoft.com/office/drawing/2014/main" id="{04A2F305-14CB-7842-A7F3-FDCBC24191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15905" y="3711237"/>
            <a:ext cx="472089" cy="472089"/>
          </a:xfrm>
          <a:prstGeom prst="rect">
            <a:avLst/>
          </a:prstGeom>
        </p:spPr>
      </p:pic>
      <p:pic>
        <p:nvPicPr>
          <p:cNvPr id="20" name="Graphic 19">
            <a:extLst>
              <a:ext uri="{FF2B5EF4-FFF2-40B4-BE49-F238E27FC236}">
                <a16:creationId xmlns:a16="http://schemas.microsoft.com/office/drawing/2014/main" id="{7C3DC227-41B3-3C41-8ADA-C2AF5206204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135" y="3695423"/>
            <a:ext cx="472088" cy="472088"/>
          </a:xfrm>
          <a:prstGeom prst="rect">
            <a:avLst/>
          </a:prstGeom>
        </p:spPr>
      </p:pic>
    </p:spTree>
    <p:extLst>
      <p:ext uri="{BB962C8B-B14F-4D97-AF65-F5344CB8AC3E}">
        <p14:creationId xmlns:p14="http://schemas.microsoft.com/office/powerpoint/2010/main" val="27940349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E2E37-F572-494A-B2E3-15A49FBAC5B6}"/>
              </a:ext>
            </a:extLst>
          </p:cNvPr>
          <p:cNvSpPr>
            <a:spLocks noGrp="1"/>
          </p:cNvSpPr>
          <p:nvPr>
            <p:ph type="body" sz="quarter" idx="12"/>
          </p:nvPr>
        </p:nvSpPr>
        <p:spPr/>
        <p:txBody>
          <a:body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 At </a:t>
            </a:r>
            <a:r>
              <a:rPr lang="de-DE" dirty="0" err="1"/>
              <a:t>vero</a:t>
            </a:r>
            <a:r>
              <a:rPr lang="de-DE" dirty="0"/>
              <a:t> </a:t>
            </a:r>
            <a:r>
              <a:rPr lang="de-DE" dirty="0" err="1"/>
              <a:t>eos</a:t>
            </a:r>
            <a:r>
              <a:rPr lang="de-DE" dirty="0"/>
              <a:t> et </a:t>
            </a:r>
            <a:r>
              <a:rPr lang="de-DE" dirty="0" err="1"/>
              <a:t>accusam</a:t>
            </a:r>
            <a:r>
              <a:rPr lang="de-DE" dirty="0"/>
              <a:t> et </a:t>
            </a:r>
            <a:r>
              <a:rPr lang="de-DE" dirty="0" err="1"/>
              <a:t>justo</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duo</a:t>
            </a:r>
            <a:r>
              <a:rPr lang="de-DE" dirty="0"/>
              <a:t> </a:t>
            </a:r>
            <a:r>
              <a:rPr lang="de-DE" dirty="0" err="1"/>
              <a:t>dolores</a:t>
            </a:r>
            <a:r>
              <a:rPr lang="de-DE" dirty="0"/>
              <a:t> et </a:t>
            </a:r>
            <a:r>
              <a:rPr lang="de-DE" dirty="0" err="1"/>
              <a:t>ea</a:t>
            </a:r>
            <a:r>
              <a:rPr lang="de-DE" dirty="0"/>
              <a:t> </a:t>
            </a:r>
            <a:r>
              <a:rPr lang="de-DE" dirty="0" err="1"/>
              <a:t>rebum</a:t>
            </a:r>
            <a:r>
              <a:rPr lang="de-DE" dirty="0"/>
              <a:t>. Stet </a:t>
            </a:r>
            <a:r>
              <a:rPr lang="de-DE" dirty="0" err="1"/>
              <a:t>clita</a:t>
            </a:r>
            <a:r>
              <a:rPr lang="de-DE" dirty="0"/>
              <a:t> </a:t>
            </a:r>
            <a:r>
              <a:rPr lang="de-DE" dirty="0" err="1"/>
              <a:t>kasd</a:t>
            </a:r>
            <a:r>
              <a:rPr lang="de-DE" dirty="0"/>
              <a:t> </a:t>
            </a:r>
            <a:r>
              <a:rPr lang="de-DE" dirty="0" err="1"/>
              <a:t>gubergren</a:t>
            </a:r>
            <a:r>
              <a:rPr lang="de-DE" dirty="0"/>
              <a:t>, </a:t>
            </a:r>
            <a:r>
              <a:rPr lang="de-DE" dirty="0" err="1"/>
              <a:t>no</a:t>
            </a:r>
            <a:r>
              <a:rPr lang="de-DE" dirty="0"/>
              <a:t> </a:t>
            </a:r>
            <a:r>
              <a:rPr lang="de-DE" dirty="0" err="1"/>
              <a:t>sea</a:t>
            </a:r>
            <a:r>
              <a:rPr lang="de-DE" dirty="0"/>
              <a:t> </a:t>
            </a:r>
            <a:r>
              <a:rPr lang="de-DE" dirty="0" err="1"/>
              <a:t>takimata</a:t>
            </a:r>
            <a:r>
              <a:rPr lang="de-DE" dirty="0"/>
              <a:t> sanctus </a:t>
            </a:r>
            <a:r>
              <a:rPr lang="de-DE" dirty="0" err="1"/>
              <a:t>est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a:t>
            </a:r>
          </a:p>
        </p:txBody>
      </p:sp>
      <p:sp>
        <p:nvSpPr>
          <p:cNvPr id="3" name="Title 2">
            <a:extLst>
              <a:ext uri="{FF2B5EF4-FFF2-40B4-BE49-F238E27FC236}">
                <a16:creationId xmlns:a16="http://schemas.microsoft.com/office/drawing/2014/main" id="{668986FF-E80D-F745-8981-A12134FD284F}"/>
              </a:ext>
            </a:extLst>
          </p:cNvPr>
          <p:cNvSpPr>
            <a:spLocks noGrp="1"/>
          </p:cNvSpPr>
          <p:nvPr>
            <p:ph type="title"/>
          </p:nvPr>
        </p:nvSpPr>
        <p:spPr/>
        <p:txBody>
          <a:bodyPr>
            <a:normAutofit fontScale="90000"/>
          </a:bodyPr>
          <a:lstStyle/>
          <a:p>
            <a:r>
              <a:rPr lang="de-DE" dirty="0" err="1"/>
              <a:t>Use</a:t>
            </a:r>
            <a:r>
              <a:rPr lang="de-DE" dirty="0"/>
              <a:t> </a:t>
            </a:r>
            <a:r>
              <a:rPr lang="de-DE" dirty="0" err="1"/>
              <a:t>your</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r>
              <a:rPr lang="de-DE" dirty="0">
                <a:solidFill>
                  <a:schemeClr val="accent4"/>
                </a:solidFill>
              </a:rPr>
              <a:t> </a:t>
            </a:r>
            <a:r>
              <a:rPr lang="de-DE" dirty="0" err="1"/>
              <a:t>and</a:t>
            </a:r>
            <a:r>
              <a:rPr lang="de-DE" dirty="0">
                <a:solidFill>
                  <a:schemeClr val="accent4"/>
                </a:solidFill>
              </a:rPr>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p>
        </p:txBody>
      </p:sp>
      <p:sp>
        <p:nvSpPr>
          <p:cNvPr id="4" name="Text Placeholder 3">
            <a:extLst>
              <a:ext uri="{FF2B5EF4-FFF2-40B4-BE49-F238E27FC236}">
                <a16:creationId xmlns:a16="http://schemas.microsoft.com/office/drawing/2014/main" id="{564BB88A-4E63-DC40-BE9F-3A064146FE80}"/>
              </a:ext>
            </a:extLst>
          </p:cNvPr>
          <p:cNvSpPr>
            <a:spLocks noGrp="1"/>
          </p:cNvSpPr>
          <p:nvPr>
            <p:ph type="body" sz="quarter" idx="13"/>
          </p:nvPr>
        </p:nvSpPr>
        <p:spPr/>
        <p:txBody>
          <a:bodyPr/>
          <a:lstStyle/>
          <a:p>
            <a:r>
              <a:rPr lang="de-DE" dirty="0"/>
              <a:t>This </a:t>
            </a:r>
            <a:r>
              <a:rPr lang="de-DE" dirty="0" err="1"/>
              <a:t>is</a:t>
            </a:r>
            <a:r>
              <a:rPr lang="de-DE" dirty="0"/>
              <a:t> </a:t>
            </a:r>
            <a:r>
              <a:rPr lang="de-DE" dirty="0" err="1"/>
              <a:t>space</a:t>
            </a:r>
            <a:r>
              <a:rPr lang="de-DE" dirty="0"/>
              <a:t> </a:t>
            </a:r>
            <a:r>
              <a:rPr lang="de-DE" dirty="0" err="1"/>
              <a:t>for</a:t>
            </a:r>
            <a:r>
              <a:rPr lang="de-DE" dirty="0"/>
              <a:t> </a:t>
            </a:r>
            <a:r>
              <a:rPr lang="de-DE" dirty="0" err="1"/>
              <a:t>your</a:t>
            </a:r>
            <a:r>
              <a:rPr lang="de-DE" dirty="0"/>
              <a:t> </a:t>
            </a:r>
            <a:r>
              <a:rPr lang="de-DE" dirty="0" err="1"/>
              <a:t>headline</a:t>
            </a:r>
            <a:endParaRPr lang="de-DE" dirty="0"/>
          </a:p>
        </p:txBody>
      </p:sp>
      <p:graphicFrame>
        <p:nvGraphicFramePr>
          <p:cNvPr id="6" name="Chart Placeholder 5">
            <a:extLst>
              <a:ext uri="{FF2B5EF4-FFF2-40B4-BE49-F238E27FC236}">
                <a16:creationId xmlns:a16="http://schemas.microsoft.com/office/drawing/2014/main" id="{4290A6FC-3F18-F849-B641-4C93D6A2B5CA}"/>
              </a:ext>
            </a:extLst>
          </p:cNvPr>
          <p:cNvGraphicFramePr>
            <a:graphicFrameLocks noGrp="1"/>
          </p:cNvGraphicFramePr>
          <p:nvPr>
            <p:ph type="chart" sz="quarter" idx="14"/>
            <p:extLst>
              <p:ext uri="{D42A27DB-BD31-4B8C-83A1-F6EECF244321}">
                <p14:modId xmlns:p14="http://schemas.microsoft.com/office/powerpoint/2010/main" val="2127159727"/>
              </p:ext>
            </p:extLst>
          </p:nvPr>
        </p:nvGraphicFramePr>
        <p:xfrm>
          <a:off x="4770022" y="2178050"/>
          <a:ext cx="6575527" cy="3716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726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8107-5663-2549-AF25-0D7203681E37}"/>
              </a:ext>
            </a:extLst>
          </p:cNvPr>
          <p:cNvSpPr>
            <a:spLocks noGrp="1"/>
          </p:cNvSpPr>
          <p:nvPr>
            <p:ph type="title"/>
          </p:nvPr>
        </p:nvSpPr>
        <p:spPr/>
        <p:txBody>
          <a:bodyPr>
            <a:normAutofit fontScale="90000"/>
          </a:bodyPr>
          <a:lstStyle/>
          <a:p>
            <a:r>
              <a:rPr lang="de-DE" dirty="0" err="1"/>
              <a:t>Use</a:t>
            </a:r>
            <a:r>
              <a:rPr lang="de-DE" dirty="0"/>
              <a:t> </a:t>
            </a:r>
            <a:r>
              <a:rPr lang="de-DE" dirty="0" err="1"/>
              <a:t>your</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r>
              <a:rPr lang="de-DE" dirty="0">
                <a:solidFill>
                  <a:schemeClr val="accent4"/>
                </a:solidFill>
              </a:rPr>
              <a:t> </a:t>
            </a:r>
            <a:r>
              <a:rPr lang="de-DE" dirty="0" err="1"/>
              <a:t>and</a:t>
            </a:r>
            <a:r>
              <a:rPr lang="de-DE" dirty="0">
                <a:solidFill>
                  <a:schemeClr val="accent4"/>
                </a:solidFill>
              </a:rPr>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p>
        </p:txBody>
      </p:sp>
      <p:sp>
        <p:nvSpPr>
          <p:cNvPr id="3" name="Text Placeholder 2">
            <a:extLst>
              <a:ext uri="{FF2B5EF4-FFF2-40B4-BE49-F238E27FC236}">
                <a16:creationId xmlns:a16="http://schemas.microsoft.com/office/drawing/2014/main" id="{A4A0098D-22C5-1C47-85A7-B7F9A34331F8}"/>
              </a:ext>
            </a:extLst>
          </p:cNvPr>
          <p:cNvSpPr>
            <a:spLocks noGrp="1"/>
          </p:cNvSpPr>
          <p:nvPr>
            <p:ph type="body" sz="quarter" idx="10"/>
          </p:nvPr>
        </p:nvSpPr>
        <p:spPr/>
        <p:txBody>
          <a:bodyPr/>
          <a:lstStyle/>
          <a:p>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consetetur</a:t>
            </a:r>
            <a:r>
              <a:rPr lang="de-DE" dirty="0"/>
              <a:t> </a:t>
            </a:r>
            <a:r>
              <a:rPr lang="de-DE" dirty="0" err="1"/>
              <a:t>sadipscing</a:t>
            </a:r>
            <a:r>
              <a:rPr lang="de-DE" dirty="0"/>
              <a:t> </a:t>
            </a:r>
            <a:r>
              <a:rPr lang="de-DE" dirty="0" err="1"/>
              <a:t>elitr</a:t>
            </a:r>
            <a:r>
              <a:rPr lang="de-DE" dirty="0"/>
              <a:t>, </a:t>
            </a:r>
            <a:r>
              <a:rPr lang="de-DE" dirty="0" err="1"/>
              <a:t>sed</a:t>
            </a:r>
            <a:r>
              <a:rPr lang="de-DE" dirty="0"/>
              <a:t> </a:t>
            </a:r>
            <a:r>
              <a:rPr lang="de-DE" dirty="0" err="1"/>
              <a:t>diam</a:t>
            </a:r>
            <a:r>
              <a:rPr lang="de-DE" dirty="0"/>
              <a:t> </a:t>
            </a:r>
            <a:r>
              <a:rPr lang="de-DE" dirty="0" err="1"/>
              <a:t>nonumy</a:t>
            </a:r>
            <a:r>
              <a:rPr lang="de-DE" dirty="0"/>
              <a:t> </a:t>
            </a:r>
            <a:r>
              <a:rPr lang="de-DE" dirty="0" err="1"/>
              <a:t>eirmod</a:t>
            </a:r>
            <a:r>
              <a:rPr lang="de-DE" dirty="0"/>
              <a:t> </a:t>
            </a:r>
            <a:r>
              <a:rPr lang="de-DE" dirty="0" err="1"/>
              <a:t>tempor</a:t>
            </a:r>
            <a:r>
              <a:rPr lang="de-DE" dirty="0"/>
              <a:t> </a:t>
            </a:r>
            <a:r>
              <a:rPr lang="de-DE" dirty="0" err="1"/>
              <a:t>invidunt</a:t>
            </a:r>
            <a:r>
              <a:rPr lang="de-DE" dirty="0"/>
              <a:t> </a:t>
            </a:r>
            <a:r>
              <a:rPr lang="de-DE" dirty="0" err="1"/>
              <a:t>ut</a:t>
            </a:r>
            <a:r>
              <a:rPr lang="de-DE" dirty="0"/>
              <a:t> </a:t>
            </a:r>
            <a:r>
              <a:rPr lang="de-DE" dirty="0" err="1"/>
              <a:t>labore</a:t>
            </a:r>
            <a:r>
              <a:rPr lang="de-DE" dirty="0"/>
              <a:t> et </a:t>
            </a:r>
            <a:r>
              <a:rPr lang="de-DE" dirty="0" err="1"/>
              <a:t>dolore</a:t>
            </a:r>
            <a:r>
              <a:rPr lang="de-DE" dirty="0"/>
              <a:t> magna </a:t>
            </a:r>
            <a:r>
              <a:rPr lang="de-DE" dirty="0" err="1"/>
              <a:t>aliquyam</a:t>
            </a:r>
            <a:r>
              <a:rPr lang="de-DE" dirty="0"/>
              <a:t> </a:t>
            </a:r>
            <a:r>
              <a:rPr lang="de-DE" dirty="0" err="1"/>
              <a:t>erat</a:t>
            </a:r>
            <a:r>
              <a:rPr lang="de-DE" dirty="0"/>
              <a:t>, </a:t>
            </a:r>
            <a:r>
              <a:rPr lang="de-DE" dirty="0" err="1"/>
              <a:t>sed</a:t>
            </a:r>
            <a:r>
              <a:rPr lang="de-DE" dirty="0"/>
              <a:t> </a:t>
            </a:r>
            <a:r>
              <a:rPr lang="de-DE" dirty="0" err="1"/>
              <a:t>diam</a:t>
            </a:r>
            <a:r>
              <a:rPr lang="de-DE" dirty="0"/>
              <a:t> </a:t>
            </a:r>
            <a:r>
              <a:rPr lang="de-DE" dirty="0" err="1"/>
              <a:t>voluptua</a:t>
            </a:r>
            <a:r>
              <a:rPr lang="de-DE" dirty="0"/>
              <a:t>.</a:t>
            </a:r>
          </a:p>
        </p:txBody>
      </p:sp>
      <p:graphicFrame>
        <p:nvGraphicFramePr>
          <p:cNvPr id="7" name="Chart Placeholder 6">
            <a:extLst>
              <a:ext uri="{FF2B5EF4-FFF2-40B4-BE49-F238E27FC236}">
                <a16:creationId xmlns:a16="http://schemas.microsoft.com/office/drawing/2014/main" id="{0EC54713-7EC5-EC42-B0C2-F1079AA86E84}"/>
              </a:ext>
            </a:extLst>
          </p:cNvPr>
          <p:cNvGraphicFramePr>
            <a:graphicFrameLocks noGrp="1"/>
          </p:cNvGraphicFramePr>
          <p:nvPr>
            <p:ph type="chart" sz="quarter" idx="11"/>
            <p:extLst>
              <p:ext uri="{D42A27DB-BD31-4B8C-83A1-F6EECF244321}">
                <p14:modId xmlns:p14="http://schemas.microsoft.com/office/powerpoint/2010/main" val="4055013697"/>
              </p:ext>
            </p:extLst>
          </p:nvPr>
        </p:nvGraphicFramePr>
        <p:xfrm>
          <a:off x="346075" y="1390650"/>
          <a:ext cx="6594475" cy="286861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Placeholder 10">
            <a:extLst>
              <a:ext uri="{FF2B5EF4-FFF2-40B4-BE49-F238E27FC236}">
                <a16:creationId xmlns:a16="http://schemas.microsoft.com/office/drawing/2014/main" id="{3BE7ACD0-84AC-2E4A-953D-04439E58A2DC}"/>
              </a:ext>
            </a:extLst>
          </p:cNvPr>
          <p:cNvGraphicFramePr>
            <a:graphicFrameLocks noGrp="1"/>
          </p:cNvGraphicFramePr>
          <p:nvPr>
            <p:ph type="chart" sz="quarter" idx="12"/>
            <p:extLst>
              <p:ext uri="{D42A27DB-BD31-4B8C-83A1-F6EECF244321}">
                <p14:modId xmlns:p14="http://schemas.microsoft.com/office/powerpoint/2010/main" val="981708114"/>
              </p:ext>
            </p:extLst>
          </p:nvPr>
        </p:nvGraphicFramePr>
        <p:xfrm>
          <a:off x="7199313" y="1390650"/>
          <a:ext cx="3657600" cy="286861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3803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27E5DB2-7E7B-7A4D-82C8-B9CF0BB9586E}"/>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r>
              <a:rPr lang="de-DE" dirty="0"/>
              <a:t> </a:t>
            </a:r>
            <a:r>
              <a:rPr lang="de-DE" dirty="0" err="1"/>
              <a:t>an</a:t>
            </a:r>
            <a:r>
              <a:rPr lang="de-DE" spc="-300" dirty="0" err="1"/>
              <a:t>d</a:t>
            </a:r>
            <a:r>
              <a:rPr lang="de-DE" spc="-300" dirty="0"/>
              <a:t> </a:t>
            </a:r>
            <a:r>
              <a:rPr lang="de-DE" spc="-300" dirty="0" err="1"/>
              <a:t>r</a:t>
            </a:r>
            <a:r>
              <a:rPr lang="de-DE" dirty="0" err="1"/>
              <a:t>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p>
        </p:txBody>
      </p:sp>
      <p:graphicFrame>
        <p:nvGraphicFramePr>
          <p:cNvPr id="19" name="Chart Placeholder 18">
            <a:extLst>
              <a:ext uri="{FF2B5EF4-FFF2-40B4-BE49-F238E27FC236}">
                <a16:creationId xmlns:a16="http://schemas.microsoft.com/office/drawing/2014/main" id="{0CF257EC-E2F4-CE40-9A17-43225397702C}"/>
              </a:ext>
            </a:extLst>
          </p:cNvPr>
          <p:cNvGraphicFramePr>
            <a:graphicFrameLocks noGrp="1"/>
          </p:cNvGraphicFramePr>
          <p:nvPr>
            <p:ph type="chart" sz="quarter" idx="12"/>
            <p:extLst>
              <p:ext uri="{D42A27DB-BD31-4B8C-83A1-F6EECF244321}">
                <p14:modId xmlns:p14="http://schemas.microsoft.com/office/powerpoint/2010/main" val="1452479128"/>
              </p:ext>
            </p:extLst>
          </p:nvPr>
        </p:nvGraphicFramePr>
        <p:xfrm>
          <a:off x="8169275" y="1395413"/>
          <a:ext cx="3667125" cy="494823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1" name="Chart Placeholder 20">
            <a:extLst>
              <a:ext uri="{FF2B5EF4-FFF2-40B4-BE49-F238E27FC236}">
                <a16:creationId xmlns:a16="http://schemas.microsoft.com/office/drawing/2014/main" id="{EA04CCF4-3FC8-9541-915A-8CF74F51A5D3}"/>
              </a:ext>
            </a:extLst>
          </p:cNvPr>
          <p:cNvGraphicFramePr>
            <a:graphicFrameLocks noGrp="1"/>
          </p:cNvGraphicFramePr>
          <p:nvPr>
            <p:ph type="chart" sz="quarter" idx="10"/>
            <p:extLst>
              <p:ext uri="{D42A27DB-BD31-4B8C-83A1-F6EECF244321}">
                <p14:modId xmlns:p14="http://schemas.microsoft.com/office/powerpoint/2010/main" val="3151278366"/>
              </p:ext>
            </p:extLst>
          </p:nvPr>
        </p:nvGraphicFramePr>
        <p:xfrm>
          <a:off x="4305300" y="349250"/>
          <a:ext cx="3614738" cy="28638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3" name="Chart Placeholder 22">
            <a:extLst>
              <a:ext uri="{FF2B5EF4-FFF2-40B4-BE49-F238E27FC236}">
                <a16:creationId xmlns:a16="http://schemas.microsoft.com/office/drawing/2014/main" id="{700C18E6-E585-2A49-AE61-A07B36968E4D}"/>
              </a:ext>
            </a:extLst>
          </p:cNvPr>
          <p:cNvGraphicFramePr>
            <a:graphicFrameLocks noGrp="1"/>
          </p:cNvGraphicFramePr>
          <p:nvPr>
            <p:ph type="chart" sz="quarter" idx="11"/>
            <p:extLst>
              <p:ext uri="{D42A27DB-BD31-4B8C-83A1-F6EECF244321}">
                <p14:modId xmlns:p14="http://schemas.microsoft.com/office/powerpoint/2010/main" val="3246321559"/>
              </p:ext>
            </p:extLst>
          </p:nvPr>
        </p:nvGraphicFramePr>
        <p:xfrm>
          <a:off x="4305300" y="3465513"/>
          <a:ext cx="3614738" cy="287813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6695943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27E5DB2-7E7B-7A4D-82C8-B9CF0BB9586E}"/>
              </a:ext>
            </a:extLst>
          </p:cNvPr>
          <p:cNvSpPr>
            <a:spLocks noGrp="1"/>
          </p:cNvSpPr>
          <p:nvPr>
            <p:ph type="title"/>
          </p:nvPr>
        </p:nvSpPr>
        <p:spPr/>
        <p:txBody>
          <a:bodyPr>
            <a:normAutofit fontScale="90000"/>
          </a:bodyPr>
          <a:lstStyle/>
          <a:p>
            <a:r>
              <a:rPr lang="de-DE" dirty="0" err="1"/>
              <a:t>Use</a:t>
            </a:r>
            <a:r>
              <a:rPr lang="de-DE" dirty="0"/>
              <a:t> </a:t>
            </a:r>
            <a:r>
              <a:rPr lang="de-DE" dirty="0" err="1"/>
              <a:t>your</a:t>
            </a:r>
            <a:r>
              <a:rPr lang="de-DE" dirty="0"/>
              <a:t> </a:t>
            </a:r>
            <a:r>
              <a:rPr lang="de-DE" dirty="0" err="1">
                <a:solidFill>
                  <a:schemeClr val="accent1"/>
                </a:solidFill>
              </a:rPr>
              <a:t>headline</a:t>
            </a:r>
            <a:r>
              <a:rPr lang="de-DE" dirty="0">
                <a:solidFill>
                  <a:schemeClr val="accent1"/>
                </a:solidFill>
              </a:rPr>
              <a:t> </a:t>
            </a:r>
            <a:r>
              <a:rPr lang="de-DE" dirty="0" err="1">
                <a:solidFill>
                  <a:schemeClr val="accent1"/>
                </a:solidFill>
              </a:rPr>
              <a:t>here</a:t>
            </a:r>
            <a:r>
              <a:rPr lang="de-DE" dirty="0">
                <a:solidFill>
                  <a:schemeClr val="accent1"/>
                </a:solidFill>
              </a:rPr>
              <a:t> </a:t>
            </a:r>
            <a:r>
              <a:rPr lang="de-DE" dirty="0" err="1"/>
              <a:t>and</a:t>
            </a:r>
            <a:r>
              <a:rPr lang="de-DE" dirty="0">
                <a:solidFill>
                  <a:schemeClr val="accent4"/>
                </a:solidFill>
              </a:rPr>
              <a:t> </a:t>
            </a:r>
            <a:r>
              <a:rPr lang="de-DE" dirty="0" err="1"/>
              <a:t>remember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p>
        </p:txBody>
      </p:sp>
      <p:graphicFrame>
        <p:nvGraphicFramePr>
          <p:cNvPr id="21" name="Chart Placeholder 20">
            <a:extLst>
              <a:ext uri="{FF2B5EF4-FFF2-40B4-BE49-F238E27FC236}">
                <a16:creationId xmlns:a16="http://schemas.microsoft.com/office/drawing/2014/main" id="{EA04CCF4-3FC8-9541-915A-8CF74F51A5D3}"/>
              </a:ext>
            </a:extLst>
          </p:cNvPr>
          <p:cNvGraphicFramePr>
            <a:graphicFrameLocks noGrp="1"/>
          </p:cNvGraphicFramePr>
          <p:nvPr>
            <p:ph type="pic" sz="quarter" idx="10"/>
            <p:extLst>
              <p:ext uri="{D42A27DB-BD31-4B8C-83A1-F6EECF244321}">
                <p14:modId xmlns:p14="http://schemas.microsoft.com/office/powerpoint/2010/main" val="2874116295"/>
              </p:ext>
            </p:extLst>
          </p:nvPr>
        </p:nvGraphicFramePr>
        <p:xfrm>
          <a:off x="341313" y="2427288"/>
          <a:ext cx="3659187" cy="312737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3" name="Chart Placeholder 22">
            <a:extLst>
              <a:ext uri="{FF2B5EF4-FFF2-40B4-BE49-F238E27FC236}">
                <a16:creationId xmlns:a16="http://schemas.microsoft.com/office/drawing/2014/main" id="{700C18E6-E585-2A49-AE61-A07B36968E4D}"/>
              </a:ext>
            </a:extLst>
          </p:cNvPr>
          <p:cNvGraphicFramePr>
            <a:graphicFrameLocks noGrp="1"/>
          </p:cNvGraphicFramePr>
          <p:nvPr>
            <p:ph type="pic" sz="quarter" idx="11"/>
            <p:extLst>
              <p:ext uri="{D42A27DB-BD31-4B8C-83A1-F6EECF244321}">
                <p14:modId xmlns:p14="http://schemas.microsoft.com/office/powerpoint/2010/main" val="3892899019"/>
              </p:ext>
            </p:extLst>
          </p:nvPr>
        </p:nvGraphicFramePr>
        <p:xfrm>
          <a:off x="4260850" y="2427288"/>
          <a:ext cx="3659188" cy="312737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9" name="Chart Placeholder 18">
            <a:extLst>
              <a:ext uri="{FF2B5EF4-FFF2-40B4-BE49-F238E27FC236}">
                <a16:creationId xmlns:a16="http://schemas.microsoft.com/office/drawing/2014/main" id="{0CF257EC-E2F4-CE40-9A17-43225397702C}"/>
              </a:ext>
            </a:extLst>
          </p:cNvPr>
          <p:cNvGraphicFramePr>
            <a:graphicFrameLocks noGrp="1"/>
          </p:cNvGraphicFramePr>
          <p:nvPr>
            <p:ph type="pic" sz="quarter" idx="12"/>
            <p:extLst>
              <p:ext uri="{D42A27DB-BD31-4B8C-83A1-F6EECF244321}">
                <p14:modId xmlns:p14="http://schemas.microsoft.com/office/powerpoint/2010/main" val="2827024164"/>
              </p:ext>
            </p:extLst>
          </p:nvPr>
        </p:nvGraphicFramePr>
        <p:xfrm>
          <a:off x="8180388" y="2427288"/>
          <a:ext cx="3656012" cy="3127375"/>
        </p:xfrm>
        <a:graphic>
          <a:graphicData uri="http://schemas.openxmlformats.org/drawingml/2006/chart">
            <c:chart xmlns:c="http://schemas.openxmlformats.org/drawingml/2006/chart" xmlns:r="http://schemas.openxmlformats.org/officeDocument/2006/relationships" r:id="rId4"/>
          </a:graphicData>
        </a:graphic>
      </p:graphicFrame>
      <p:sp>
        <p:nvSpPr>
          <p:cNvPr id="2" name="Text Placeholder 1">
            <a:extLst>
              <a:ext uri="{FF2B5EF4-FFF2-40B4-BE49-F238E27FC236}">
                <a16:creationId xmlns:a16="http://schemas.microsoft.com/office/drawing/2014/main" id="{CFD296EF-760B-9A41-B5F5-F4F5DFAB671A}"/>
              </a:ext>
            </a:extLst>
          </p:cNvPr>
          <p:cNvSpPr>
            <a:spLocks noGrp="1"/>
          </p:cNvSpPr>
          <p:nvPr>
            <p:ph type="body" sz="quarter" idx="13"/>
          </p:nvPr>
        </p:nvSpPr>
        <p:spPr/>
        <p:txBody>
          <a:bodyPr/>
          <a:lstStyle/>
          <a:p>
            <a:r>
              <a:rPr lang="de-DE" dirty="0" err="1"/>
              <a:t>Use</a:t>
            </a:r>
            <a:r>
              <a:rPr lang="de-DE" dirty="0"/>
              <a:t> </a:t>
            </a:r>
            <a:r>
              <a:rPr lang="de-DE" dirty="0" err="1"/>
              <a:t>your</a:t>
            </a:r>
            <a:r>
              <a:rPr lang="de-DE" dirty="0"/>
              <a:t> </a:t>
            </a:r>
            <a:r>
              <a:rPr lang="de-DE" dirty="0" err="1"/>
              <a:t>short</a:t>
            </a:r>
            <a:r>
              <a:rPr lang="de-DE" dirty="0"/>
              <a:t> </a:t>
            </a:r>
            <a:r>
              <a:rPr lang="de-DE" dirty="0" err="1"/>
              <a:t>headline</a:t>
            </a:r>
            <a:r>
              <a:rPr lang="de-DE" dirty="0"/>
              <a:t> </a:t>
            </a:r>
            <a:r>
              <a:rPr lang="de-DE" dirty="0" err="1"/>
              <a:t>here</a:t>
            </a:r>
            <a:endParaRPr lang="de-DE" dirty="0"/>
          </a:p>
        </p:txBody>
      </p:sp>
      <p:sp>
        <p:nvSpPr>
          <p:cNvPr id="3" name="Text Placeholder 2">
            <a:extLst>
              <a:ext uri="{FF2B5EF4-FFF2-40B4-BE49-F238E27FC236}">
                <a16:creationId xmlns:a16="http://schemas.microsoft.com/office/drawing/2014/main" id="{8499B809-1D07-AD40-B72B-D2295E50AE4C}"/>
              </a:ext>
            </a:extLst>
          </p:cNvPr>
          <p:cNvSpPr>
            <a:spLocks noGrp="1"/>
          </p:cNvSpPr>
          <p:nvPr>
            <p:ph type="body" sz="quarter" idx="14"/>
          </p:nvPr>
        </p:nvSpPr>
        <p:spPr/>
        <p:txBody>
          <a:bodyPr/>
          <a:lstStyle/>
          <a:p>
            <a:r>
              <a:rPr lang="de-DE" dirty="0" err="1"/>
              <a:t>Use</a:t>
            </a:r>
            <a:r>
              <a:rPr lang="de-DE" dirty="0"/>
              <a:t> </a:t>
            </a:r>
            <a:r>
              <a:rPr lang="de-DE" dirty="0" err="1"/>
              <a:t>your</a:t>
            </a:r>
            <a:r>
              <a:rPr lang="de-DE" dirty="0"/>
              <a:t> </a:t>
            </a:r>
            <a:r>
              <a:rPr lang="de-DE" dirty="0" err="1"/>
              <a:t>short</a:t>
            </a:r>
            <a:r>
              <a:rPr lang="de-DE" dirty="0"/>
              <a:t> </a:t>
            </a:r>
            <a:r>
              <a:rPr lang="de-DE" dirty="0" err="1"/>
              <a:t>headline</a:t>
            </a:r>
            <a:r>
              <a:rPr lang="de-DE" dirty="0"/>
              <a:t> </a:t>
            </a:r>
            <a:r>
              <a:rPr lang="de-DE" dirty="0" err="1"/>
              <a:t>here</a:t>
            </a:r>
            <a:endParaRPr lang="de-DE" dirty="0"/>
          </a:p>
        </p:txBody>
      </p:sp>
      <p:sp>
        <p:nvSpPr>
          <p:cNvPr id="4" name="Text Placeholder 3">
            <a:extLst>
              <a:ext uri="{FF2B5EF4-FFF2-40B4-BE49-F238E27FC236}">
                <a16:creationId xmlns:a16="http://schemas.microsoft.com/office/drawing/2014/main" id="{67EF1359-930F-184A-8694-D3529DA1B4BA}"/>
              </a:ext>
            </a:extLst>
          </p:cNvPr>
          <p:cNvSpPr>
            <a:spLocks noGrp="1"/>
          </p:cNvSpPr>
          <p:nvPr>
            <p:ph type="body" sz="quarter" idx="15"/>
          </p:nvPr>
        </p:nvSpPr>
        <p:spPr/>
        <p:txBody>
          <a:bodyPr/>
          <a:lstStyle/>
          <a:p>
            <a:r>
              <a:rPr lang="de-DE" dirty="0" err="1"/>
              <a:t>Use</a:t>
            </a:r>
            <a:r>
              <a:rPr lang="de-DE" dirty="0"/>
              <a:t> </a:t>
            </a:r>
            <a:r>
              <a:rPr lang="de-DE" dirty="0" err="1"/>
              <a:t>your</a:t>
            </a:r>
            <a:r>
              <a:rPr lang="de-DE" dirty="0"/>
              <a:t> </a:t>
            </a:r>
            <a:r>
              <a:rPr lang="de-DE" dirty="0" err="1"/>
              <a:t>short</a:t>
            </a:r>
            <a:r>
              <a:rPr lang="de-DE" dirty="0"/>
              <a:t> </a:t>
            </a:r>
            <a:r>
              <a:rPr lang="de-DE" dirty="0" err="1"/>
              <a:t>headline</a:t>
            </a:r>
            <a:r>
              <a:rPr lang="de-DE" dirty="0"/>
              <a:t> </a:t>
            </a:r>
            <a:r>
              <a:rPr lang="de-DE" dirty="0" err="1"/>
              <a:t>here</a:t>
            </a:r>
            <a:endParaRPr lang="de-DE" dirty="0"/>
          </a:p>
        </p:txBody>
      </p:sp>
    </p:spTree>
    <p:extLst>
      <p:ext uri="{BB962C8B-B14F-4D97-AF65-F5344CB8AC3E}">
        <p14:creationId xmlns:p14="http://schemas.microsoft.com/office/powerpoint/2010/main" val="352195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B679D7-8775-4304-AF60-6141CA8A10A5}"/>
              </a:ext>
            </a:extLst>
          </p:cNvPr>
          <p:cNvSpPr>
            <a:spLocks noGrp="1"/>
          </p:cNvSpPr>
          <p:nvPr>
            <p:ph type="title"/>
          </p:nvPr>
        </p:nvSpPr>
        <p:spPr>
          <a:xfrm>
            <a:off x="346075" y="2427287"/>
            <a:ext cx="3457299" cy="3916363"/>
          </a:xfrm>
        </p:spPr>
        <p:txBody>
          <a:bodyPr>
            <a:normAutofit/>
          </a:bodyPr>
          <a:lstStyle/>
          <a:p>
            <a:r>
              <a:rPr lang="en-US" dirty="0"/>
              <a:t>You can use these icons to </a:t>
            </a:r>
            <a:r>
              <a:rPr lang="de-DE" dirty="0" err="1"/>
              <a:t>illustrate</a:t>
            </a:r>
            <a:r>
              <a:rPr lang="de-DE" dirty="0"/>
              <a:t> </a:t>
            </a:r>
            <a:r>
              <a:rPr lang="de-DE" dirty="0" err="1"/>
              <a:t>your</a:t>
            </a:r>
            <a:r>
              <a:rPr lang="de-DE" dirty="0"/>
              <a:t> </a:t>
            </a:r>
            <a:r>
              <a:rPr lang="de-DE" dirty="0" err="1"/>
              <a:t>content</a:t>
            </a:r>
            <a:r>
              <a:rPr lang="de-DE" dirty="0"/>
              <a:t> </a:t>
            </a:r>
            <a:r>
              <a:rPr lang="en-US" dirty="0"/>
              <a:t>even better. </a:t>
            </a:r>
          </a:p>
        </p:txBody>
      </p:sp>
      <p:sp>
        <p:nvSpPr>
          <p:cNvPr id="255" name="Text Placeholder 254">
            <a:extLst>
              <a:ext uri="{FF2B5EF4-FFF2-40B4-BE49-F238E27FC236}">
                <a16:creationId xmlns:a16="http://schemas.microsoft.com/office/drawing/2014/main" id="{B5A8EE92-4DFD-7644-AE4C-36FAECF0C617}"/>
              </a:ext>
            </a:extLst>
          </p:cNvPr>
          <p:cNvSpPr>
            <a:spLocks noGrp="1"/>
          </p:cNvSpPr>
          <p:nvPr>
            <p:ph type="body" sz="quarter" idx="12"/>
          </p:nvPr>
        </p:nvSpPr>
        <p:spPr>
          <a:xfrm>
            <a:off x="346075" y="4513896"/>
            <a:ext cx="2954686" cy="409368"/>
          </a:xfrm>
        </p:spPr>
        <p:txBody>
          <a:bodyPr/>
          <a:lstStyle/>
          <a:p>
            <a:pPr marL="0" indent="0">
              <a:buNone/>
            </a:pPr>
            <a:r>
              <a:rPr lang="de-DE" sz="1200" dirty="0" err="1"/>
              <a:t>Copy</a:t>
            </a:r>
            <a:r>
              <a:rPr lang="de-DE" sz="1200" dirty="0"/>
              <a:t> &amp; </a:t>
            </a:r>
            <a:r>
              <a:rPr lang="de-DE" sz="1200" dirty="0" err="1"/>
              <a:t>paste</a:t>
            </a:r>
            <a:r>
              <a:rPr lang="de-DE" sz="1200" dirty="0"/>
              <a:t> </a:t>
            </a:r>
            <a:r>
              <a:rPr lang="de-DE" sz="1200" dirty="0" err="1"/>
              <a:t>your</a:t>
            </a:r>
            <a:r>
              <a:rPr lang="de-DE" sz="1200" dirty="0"/>
              <a:t> </a:t>
            </a:r>
            <a:r>
              <a:rPr lang="de-DE" sz="1200" dirty="0" err="1"/>
              <a:t>icon</a:t>
            </a:r>
            <a:r>
              <a:rPr lang="de-DE" sz="1200" dirty="0"/>
              <a:t> </a:t>
            </a:r>
            <a:r>
              <a:rPr lang="de-DE" sz="1200" dirty="0" err="1"/>
              <a:t>to</a:t>
            </a:r>
            <a:r>
              <a:rPr lang="de-DE" sz="1200" dirty="0"/>
              <a:t> </a:t>
            </a:r>
            <a:r>
              <a:rPr lang="de-DE" sz="1200" dirty="0" err="1"/>
              <a:t>your</a:t>
            </a:r>
            <a:r>
              <a:rPr lang="de-DE" sz="1200" dirty="0"/>
              <a:t> </a:t>
            </a:r>
            <a:r>
              <a:rPr lang="de-DE" sz="1200" dirty="0" err="1"/>
              <a:t>slide</a:t>
            </a:r>
            <a:r>
              <a:rPr lang="de-DE" sz="1200" dirty="0"/>
              <a:t> </a:t>
            </a:r>
            <a:r>
              <a:rPr lang="de-DE" sz="1200" dirty="0" err="1"/>
              <a:t>and</a:t>
            </a:r>
            <a:r>
              <a:rPr lang="de-DE" sz="1200" dirty="0"/>
              <a:t> </a:t>
            </a:r>
            <a:r>
              <a:rPr lang="de-DE" sz="1200" dirty="0" err="1"/>
              <a:t>use</a:t>
            </a:r>
            <a:r>
              <a:rPr lang="de-DE" sz="1200" dirty="0"/>
              <a:t> </a:t>
            </a:r>
            <a:r>
              <a:rPr lang="de-DE" sz="1200" dirty="0" err="1"/>
              <a:t>the</a:t>
            </a:r>
            <a:r>
              <a:rPr lang="de-DE" sz="1200" dirty="0"/>
              <a:t> </a:t>
            </a:r>
            <a:r>
              <a:rPr lang="de-DE" sz="1200" dirty="0" err="1"/>
              <a:t>theme</a:t>
            </a:r>
            <a:r>
              <a:rPr lang="de-DE" sz="1200" dirty="0"/>
              <a:t> </a:t>
            </a:r>
            <a:r>
              <a:rPr lang="de-DE" sz="1200" dirty="0" err="1"/>
              <a:t>colors</a:t>
            </a:r>
            <a:r>
              <a:rPr lang="de-DE" sz="1200" dirty="0"/>
              <a:t> </a:t>
            </a:r>
            <a:r>
              <a:rPr lang="de-DE" sz="1200" b="1" dirty="0"/>
              <a:t>&gt; Shape </a:t>
            </a:r>
            <a:r>
              <a:rPr lang="de-DE" sz="1200" b="1" dirty="0" err="1"/>
              <a:t>fill</a:t>
            </a:r>
            <a:endParaRPr lang="de-DE" sz="1200" b="1" dirty="0"/>
          </a:p>
        </p:txBody>
      </p:sp>
      <p:pic>
        <p:nvPicPr>
          <p:cNvPr id="9" name="Graphic 8">
            <a:extLst>
              <a:ext uri="{FF2B5EF4-FFF2-40B4-BE49-F238E27FC236}">
                <a16:creationId xmlns:a16="http://schemas.microsoft.com/office/drawing/2014/main" id="{DDA6EC5B-BC54-D446-8F59-7BF2692F82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64666" y="1750462"/>
            <a:ext cx="263573" cy="263573"/>
          </a:xfrm>
          <a:prstGeom prst="rect">
            <a:avLst/>
          </a:prstGeom>
        </p:spPr>
      </p:pic>
      <p:pic>
        <p:nvPicPr>
          <p:cNvPr id="13" name="Graphic 12">
            <a:extLst>
              <a:ext uri="{FF2B5EF4-FFF2-40B4-BE49-F238E27FC236}">
                <a16:creationId xmlns:a16="http://schemas.microsoft.com/office/drawing/2014/main" id="{3431E257-CF3A-484C-99FA-E5DB7B425C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07005" y="1750462"/>
            <a:ext cx="263573" cy="263573"/>
          </a:xfrm>
          <a:prstGeom prst="rect">
            <a:avLst/>
          </a:prstGeom>
        </p:spPr>
      </p:pic>
      <p:pic>
        <p:nvPicPr>
          <p:cNvPr id="19" name="Graphic 18">
            <a:extLst>
              <a:ext uri="{FF2B5EF4-FFF2-40B4-BE49-F238E27FC236}">
                <a16:creationId xmlns:a16="http://schemas.microsoft.com/office/drawing/2014/main" id="{4419AD3D-6D9C-7245-B264-F5F92BB368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82069" y="4843843"/>
            <a:ext cx="263573" cy="263573"/>
          </a:xfrm>
          <a:prstGeom prst="rect">
            <a:avLst/>
          </a:prstGeom>
        </p:spPr>
      </p:pic>
      <p:pic>
        <p:nvPicPr>
          <p:cNvPr id="21" name="Graphic 20">
            <a:extLst>
              <a:ext uri="{FF2B5EF4-FFF2-40B4-BE49-F238E27FC236}">
                <a16:creationId xmlns:a16="http://schemas.microsoft.com/office/drawing/2014/main" id="{8DB8D06A-B493-DF4E-907E-2A6B3845E87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439730" y="4843843"/>
            <a:ext cx="263573" cy="263573"/>
          </a:xfrm>
          <a:prstGeom prst="rect">
            <a:avLst/>
          </a:prstGeom>
        </p:spPr>
      </p:pic>
      <p:pic>
        <p:nvPicPr>
          <p:cNvPr id="23" name="Graphic 22">
            <a:extLst>
              <a:ext uri="{FF2B5EF4-FFF2-40B4-BE49-F238E27FC236}">
                <a16:creationId xmlns:a16="http://schemas.microsoft.com/office/drawing/2014/main" id="{57EFFF92-8FA6-F745-8401-3A86167FFAA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439730" y="1750462"/>
            <a:ext cx="263573" cy="263573"/>
          </a:xfrm>
          <a:prstGeom prst="rect">
            <a:avLst/>
          </a:prstGeom>
        </p:spPr>
      </p:pic>
      <p:pic>
        <p:nvPicPr>
          <p:cNvPr id="25" name="Graphic 24">
            <a:extLst>
              <a:ext uri="{FF2B5EF4-FFF2-40B4-BE49-F238E27FC236}">
                <a16:creationId xmlns:a16="http://schemas.microsoft.com/office/drawing/2014/main" id="{311B7B50-7EA9-4549-8835-4EDA362D4C6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882069" y="1750462"/>
            <a:ext cx="263573" cy="263573"/>
          </a:xfrm>
          <a:prstGeom prst="rect">
            <a:avLst/>
          </a:prstGeom>
        </p:spPr>
      </p:pic>
      <p:pic>
        <p:nvPicPr>
          <p:cNvPr id="35" name="Graphic 34">
            <a:extLst>
              <a:ext uri="{FF2B5EF4-FFF2-40B4-BE49-F238E27FC236}">
                <a16:creationId xmlns:a16="http://schemas.microsoft.com/office/drawing/2014/main" id="{9E3B8757-8D95-A34F-96D4-0560F8239F8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22385" y="5462525"/>
            <a:ext cx="263573" cy="263573"/>
          </a:xfrm>
          <a:prstGeom prst="rect">
            <a:avLst/>
          </a:prstGeom>
        </p:spPr>
      </p:pic>
      <p:pic>
        <p:nvPicPr>
          <p:cNvPr id="37" name="Graphic 36">
            <a:extLst>
              <a:ext uri="{FF2B5EF4-FFF2-40B4-BE49-F238E27FC236}">
                <a16:creationId xmlns:a16="http://schemas.microsoft.com/office/drawing/2014/main" id="{004158BA-B4FD-4F48-A68D-76B3981CC68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5979988" y="2987817"/>
            <a:ext cx="263573" cy="263573"/>
          </a:xfrm>
          <a:prstGeom prst="rect">
            <a:avLst/>
          </a:prstGeom>
        </p:spPr>
      </p:pic>
      <p:pic>
        <p:nvPicPr>
          <p:cNvPr id="39" name="Graphic 38">
            <a:extLst>
              <a:ext uri="{FF2B5EF4-FFF2-40B4-BE49-F238E27FC236}">
                <a16:creationId xmlns:a16="http://schemas.microsoft.com/office/drawing/2014/main" id="{FA5960A6-EE55-F54C-91C6-A6396DD0959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5422327" y="2987817"/>
            <a:ext cx="263573" cy="263573"/>
          </a:xfrm>
          <a:prstGeom prst="rect">
            <a:avLst/>
          </a:prstGeom>
        </p:spPr>
      </p:pic>
      <p:pic>
        <p:nvPicPr>
          <p:cNvPr id="41" name="Graphic 40">
            <a:extLst>
              <a:ext uri="{FF2B5EF4-FFF2-40B4-BE49-F238E27FC236}">
                <a16:creationId xmlns:a16="http://schemas.microsoft.com/office/drawing/2014/main" id="{B417E64B-0BE3-3B4E-9BAD-226DAA2A53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980075" y="3606494"/>
            <a:ext cx="263573" cy="263573"/>
          </a:xfrm>
          <a:prstGeom prst="rect">
            <a:avLst/>
          </a:prstGeom>
        </p:spPr>
      </p:pic>
      <p:pic>
        <p:nvPicPr>
          <p:cNvPr id="43" name="Graphic 42">
            <a:extLst>
              <a:ext uri="{FF2B5EF4-FFF2-40B4-BE49-F238E27FC236}">
                <a16:creationId xmlns:a16="http://schemas.microsoft.com/office/drawing/2014/main" id="{3AA5D0B9-835D-534B-989F-38B57693900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422385" y="3606494"/>
            <a:ext cx="263573" cy="263573"/>
          </a:xfrm>
          <a:prstGeom prst="rect">
            <a:avLst/>
          </a:prstGeom>
        </p:spPr>
      </p:pic>
      <p:pic>
        <p:nvPicPr>
          <p:cNvPr id="45" name="Graphic 44">
            <a:extLst>
              <a:ext uri="{FF2B5EF4-FFF2-40B4-BE49-F238E27FC236}">
                <a16:creationId xmlns:a16="http://schemas.microsoft.com/office/drawing/2014/main" id="{D85C39A1-9E9C-FD44-96CC-3E7E9BA3C4B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325442" y="6080077"/>
            <a:ext cx="263573" cy="263573"/>
          </a:xfrm>
          <a:prstGeom prst="rect">
            <a:avLst/>
          </a:prstGeom>
        </p:spPr>
      </p:pic>
      <p:pic>
        <p:nvPicPr>
          <p:cNvPr id="47" name="Graphic 46">
            <a:extLst>
              <a:ext uri="{FF2B5EF4-FFF2-40B4-BE49-F238E27FC236}">
                <a16:creationId xmlns:a16="http://schemas.microsoft.com/office/drawing/2014/main" id="{9A3E957B-593C-954C-B692-1FF37091892A}"/>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767752" y="6080077"/>
            <a:ext cx="263573" cy="263573"/>
          </a:xfrm>
          <a:prstGeom prst="rect">
            <a:avLst/>
          </a:prstGeom>
        </p:spPr>
      </p:pic>
      <p:pic>
        <p:nvPicPr>
          <p:cNvPr id="49" name="Graphic 48">
            <a:extLst>
              <a:ext uri="{FF2B5EF4-FFF2-40B4-BE49-F238E27FC236}">
                <a16:creationId xmlns:a16="http://schemas.microsoft.com/office/drawing/2014/main" id="{A1177EDB-7D39-B540-9627-24A7EE5F45A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864666" y="2369138"/>
            <a:ext cx="263573" cy="263573"/>
          </a:xfrm>
          <a:prstGeom prst="rect">
            <a:avLst/>
          </a:prstGeom>
        </p:spPr>
      </p:pic>
      <p:pic>
        <p:nvPicPr>
          <p:cNvPr id="51" name="Graphic 50">
            <a:extLst>
              <a:ext uri="{FF2B5EF4-FFF2-40B4-BE49-F238E27FC236}">
                <a16:creationId xmlns:a16="http://schemas.microsoft.com/office/drawing/2014/main" id="{09C139AC-9B7E-6E41-9C6E-F3B5B0B4AE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307005" y="2369138"/>
            <a:ext cx="263573" cy="263573"/>
          </a:xfrm>
          <a:prstGeom prst="rect">
            <a:avLst/>
          </a:prstGeom>
        </p:spPr>
      </p:pic>
      <p:pic>
        <p:nvPicPr>
          <p:cNvPr id="53" name="Graphic 52">
            <a:extLst>
              <a:ext uri="{FF2B5EF4-FFF2-40B4-BE49-F238E27FC236}">
                <a16:creationId xmlns:a16="http://schemas.microsoft.com/office/drawing/2014/main" id="{3491E1C0-17D9-D54C-A94D-C1A3B640B6D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555048" y="4842883"/>
            <a:ext cx="263573" cy="263573"/>
          </a:xfrm>
          <a:prstGeom prst="rect">
            <a:avLst/>
          </a:prstGeom>
        </p:spPr>
      </p:pic>
      <p:pic>
        <p:nvPicPr>
          <p:cNvPr id="55" name="Graphic 54">
            <a:extLst>
              <a:ext uri="{FF2B5EF4-FFF2-40B4-BE49-F238E27FC236}">
                <a16:creationId xmlns:a16="http://schemas.microsoft.com/office/drawing/2014/main" id="{39C22A42-050E-AF4B-96B9-93D6C74D7EE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997391" y="4844424"/>
            <a:ext cx="263573" cy="263573"/>
          </a:xfrm>
          <a:prstGeom prst="rect">
            <a:avLst/>
          </a:prstGeom>
        </p:spPr>
      </p:pic>
      <p:pic>
        <p:nvPicPr>
          <p:cNvPr id="57" name="Graphic 56">
            <a:extLst>
              <a:ext uri="{FF2B5EF4-FFF2-40B4-BE49-F238E27FC236}">
                <a16:creationId xmlns:a16="http://schemas.microsoft.com/office/drawing/2014/main" id="{5E921004-EF59-4C4B-B5FF-3A9DFC69C21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210062" y="5460944"/>
            <a:ext cx="263573" cy="263573"/>
          </a:xfrm>
          <a:prstGeom prst="rect">
            <a:avLst/>
          </a:prstGeom>
        </p:spPr>
      </p:pic>
      <p:pic>
        <p:nvPicPr>
          <p:cNvPr id="59" name="Graphic 58">
            <a:extLst>
              <a:ext uri="{FF2B5EF4-FFF2-40B4-BE49-F238E27FC236}">
                <a16:creationId xmlns:a16="http://schemas.microsoft.com/office/drawing/2014/main" id="{1407C988-D012-7740-9C6C-EF5F0B46E07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652372" y="5462182"/>
            <a:ext cx="263573" cy="263573"/>
          </a:xfrm>
          <a:prstGeom prst="rect">
            <a:avLst/>
          </a:prstGeom>
        </p:spPr>
      </p:pic>
      <p:pic>
        <p:nvPicPr>
          <p:cNvPr id="63" name="Graphic 62">
            <a:extLst>
              <a:ext uri="{FF2B5EF4-FFF2-40B4-BE49-F238E27FC236}">
                <a16:creationId xmlns:a16="http://schemas.microsoft.com/office/drawing/2014/main" id="{9329315B-8EF6-5847-98B4-B423C56C428D}"/>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210835" y="3605591"/>
            <a:ext cx="263573" cy="263573"/>
          </a:xfrm>
          <a:prstGeom prst="rect">
            <a:avLst/>
          </a:prstGeom>
        </p:spPr>
      </p:pic>
      <p:pic>
        <p:nvPicPr>
          <p:cNvPr id="65" name="Graphic 64">
            <a:extLst>
              <a:ext uri="{FF2B5EF4-FFF2-40B4-BE49-F238E27FC236}">
                <a16:creationId xmlns:a16="http://schemas.microsoft.com/office/drawing/2014/main" id="{09DEAF7E-A1E6-1E48-B67F-A5AB4A3B1F5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7653145" y="3606298"/>
            <a:ext cx="263573" cy="263573"/>
          </a:xfrm>
          <a:prstGeom prst="rect">
            <a:avLst/>
          </a:prstGeom>
        </p:spPr>
      </p:pic>
      <p:pic>
        <p:nvPicPr>
          <p:cNvPr id="67" name="Graphic 66">
            <a:extLst>
              <a:ext uri="{FF2B5EF4-FFF2-40B4-BE49-F238E27FC236}">
                <a16:creationId xmlns:a16="http://schemas.microsoft.com/office/drawing/2014/main" id="{97FCC932-9DF5-074D-BF11-A12445D31456}"/>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0997739" y="3606878"/>
            <a:ext cx="263573" cy="263573"/>
          </a:xfrm>
          <a:prstGeom prst="rect">
            <a:avLst/>
          </a:prstGeom>
        </p:spPr>
      </p:pic>
      <p:pic>
        <p:nvPicPr>
          <p:cNvPr id="69" name="Graphic 68">
            <a:extLst>
              <a:ext uri="{FF2B5EF4-FFF2-40B4-BE49-F238E27FC236}">
                <a16:creationId xmlns:a16="http://schemas.microsoft.com/office/drawing/2014/main" id="{4EB57FE1-345F-6841-92DE-D9C41A8EB07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0997391" y="2988105"/>
            <a:ext cx="263573" cy="263573"/>
          </a:xfrm>
          <a:prstGeom prst="rect">
            <a:avLst/>
          </a:prstGeom>
        </p:spPr>
      </p:pic>
      <p:pic>
        <p:nvPicPr>
          <p:cNvPr id="71" name="Graphic 70">
            <a:extLst>
              <a:ext uri="{FF2B5EF4-FFF2-40B4-BE49-F238E27FC236}">
                <a16:creationId xmlns:a16="http://schemas.microsoft.com/office/drawing/2014/main" id="{F3F014F4-F545-3548-A5D3-70DE70EACC1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555048" y="2987721"/>
            <a:ext cx="263573" cy="263573"/>
          </a:xfrm>
          <a:prstGeom prst="rect">
            <a:avLst/>
          </a:prstGeom>
        </p:spPr>
      </p:pic>
      <p:pic>
        <p:nvPicPr>
          <p:cNvPr id="73" name="Graphic 72">
            <a:extLst>
              <a:ext uri="{FF2B5EF4-FFF2-40B4-BE49-F238E27FC236}">
                <a16:creationId xmlns:a16="http://schemas.microsoft.com/office/drawing/2014/main" id="{9F659DE1-77A8-814C-9508-809E418393E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rcRect/>
          <a:stretch/>
        </p:blipFill>
        <p:spPr>
          <a:xfrm>
            <a:off x="4864666" y="2987815"/>
            <a:ext cx="263573" cy="263573"/>
          </a:xfrm>
          <a:prstGeom prst="rect">
            <a:avLst/>
          </a:prstGeom>
        </p:spPr>
      </p:pic>
      <p:pic>
        <p:nvPicPr>
          <p:cNvPr id="75" name="Graphic 74">
            <a:extLst>
              <a:ext uri="{FF2B5EF4-FFF2-40B4-BE49-F238E27FC236}">
                <a16:creationId xmlns:a16="http://schemas.microsoft.com/office/drawing/2014/main" id="{F8C06639-10CA-F140-8188-EE8FF72423E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rcRect/>
          <a:stretch/>
        </p:blipFill>
        <p:spPr>
          <a:xfrm>
            <a:off x="4307005" y="2987815"/>
            <a:ext cx="263573" cy="263573"/>
          </a:xfrm>
          <a:prstGeom prst="rect">
            <a:avLst/>
          </a:prstGeom>
        </p:spPr>
      </p:pic>
      <p:pic>
        <p:nvPicPr>
          <p:cNvPr id="83" name="Graphic 82">
            <a:extLst>
              <a:ext uri="{FF2B5EF4-FFF2-40B4-BE49-F238E27FC236}">
                <a16:creationId xmlns:a16="http://schemas.microsoft.com/office/drawing/2014/main" id="{E6269D41-6A05-CE42-BF1D-676133CFD04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0440049" y="3606491"/>
            <a:ext cx="263573" cy="263573"/>
          </a:xfrm>
          <a:prstGeom prst="rect">
            <a:avLst/>
          </a:prstGeom>
        </p:spPr>
      </p:pic>
      <p:pic>
        <p:nvPicPr>
          <p:cNvPr id="85" name="Graphic 84">
            <a:extLst>
              <a:ext uri="{FF2B5EF4-FFF2-40B4-BE49-F238E27FC236}">
                <a16:creationId xmlns:a16="http://schemas.microsoft.com/office/drawing/2014/main" id="{D892662A-3E66-374B-B943-E4897BCA9332}"/>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882359" y="3606491"/>
            <a:ext cx="263573" cy="263573"/>
          </a:xfrm>
          <a:prstGeom prst="rect">
            <a:avLst/>
          </a:prstGeom>
        </p:spPr>
      </p:pic>
      <p:pic>
        <p:nvPicPr>
          <p:cNvPr id="87" name="Graphic 86">
            <a:extLst>
              <a:ext uri="{FF2B5EF4-FFF2-40B4-BE49-F238E27FC236}">
                <a16:creationId xmlns:a16="http://schemas.microsoft.com/office/drawing/2014/main" id="{A69417B0-F853-0D4E-9520-8684A1A5DAA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8210632" y="2987140"/>
            <a:ext cx="263573" cy="263573"/>
          </a:xfrm>
          <a:prstGeom prst="rect">
            <a:avLst/>
          </a:prstGeom>
        </p:spPr>
      </p:pic>
      <p:pic>
        <p:nvPicPr>
          <p:cNvPr id="89" name="Graphic 88">
            <a:extLst>
              <a:ext uri="{FF2B5EF4-FFF2-40B4-BE49-F238E27FC236}">
                <a16:creationId xmlns:a16="http://schemas.microsoft.com/office/drawing/2014/main" id="{9B9B543A-6CA0-6641-9E27-6C39CA42E516}"/>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7652971" y="2987670"/>
            <a:ext cx="263573" cy="263573"/>
          </a:xfrm>
          <a:prstGeom prst="rect">
            <a:avLst/>
          </a:prstGeom>
        </p:spPr>
      </p:pic>
      <p:pic>
        <p:nvPicPr>
          <p:cNvPr id="91" name="Graphic 90">
            <a:extLst>
              <a:ext uri="{FF2B5EF4-FFF2-40B4-BE49-F238E27FC236}">
                <a16:creationId xmlns:a16="http://schemas.microsoft.com/office/drawing/2014/main" id="{4CAB7C98-E20F-554B-B3DD-36F070CF5BE4}"/>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rcRect/>
          <a:stretch/>
        </p:blipFill>
        <p:spPr>
          <a:xfrm>
            <a:off x="5979988" y="4843848"/>
            <a:ext cx="263573" cy="263573"/>
          </a:xfrm>
          <a:prstGeom prst="rect">
            <a:avLst/>
          </a:prstGeom>
        </p:spPr>
      </p:pic>
      <p:pic>
        <p:nvPicPr>
          <p:cNvPr id="93" name="Graphic 92">
            <a:extLst>
              <a:ext uri="{FF2B5EF4-FFF2-40B4-BE49-F238E27FC236}">
                <a16:creationId xmlns:a16="http://schemas.microsoft.com/office/drawing/2014/main" id="{F5915E74-9BB6-F447-8C9D-BC516D695FEC}"/>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rcRect/>
          <a:stretch/>
        </p:blipFill>
        <p:spPr>
          <a:xfrm>
            <a:off x="5422327" y="4843848"/>
            <a:ext cx="263573" cy="263573"/>
          </a:xfrm>
          <a:prstGeom prst="rect">
            <a:avLst/>
          </a:prstGeom>
        </p:spPr>
      </p:pic>
      <p:pic>
        <p:nvPicPr>
          <p:cNvPr id="95" name="Graphic 94">
            <a:extLst>
              <a:ext uri="{FF2B5EF4-FFF2-40B4-BE49-F238E27FC236}">
                <a16:creationId xmlns:a16="http://schemas.microsoft.com/office/drawing/2014/main" id="{9859CBAC-234D-7747-8C72-ED55DA2B29F9}"/>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1555048" y="2369076"/>
            <a:ext cx="263573" cy="263573"/>
          </a:xfrm>
          <a:prstGeom prst="rect">
            <a:avLst/>
          </a:prstGeom>
        </p:spPr>
      </p:pic>
      <p:pic>
        <p:nvPicPr>
          <p:cNvPr id="97" name="Graphic 96">
            <a:extLst>
              <a:ext uri="{FF2B5EF4-FFF2-40B4-BE49-F238E27FC236}">
                <a16:creationId xmlns:a16="http://schemas.microsoft.com/office/drawing/2014/main" id="{5B672438-2876-4D46-A355-9561D35D4224}"/>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997391" y="2369332"/>
            <a:ext cx="263573" cy="263573"/>
          </a:xfrm>
          <a:prstGeom prst="rect">
            <a:avLst/>
          </a:prstGeom>
        </p:spPr>
      </p:pic>
      <p:pic>
        <p:nvPicPr>
          <p:cNvPr id="99" name="Graphic 98">
            <a:extLst>
              <a:ext uri="{FF2B5EF4-FFF2-40B4-BE49-F238E27FC236}">
                <a16:creationId xmlns:a16="http://schemas.microsoft.com/office/drawing/2014/main" id="{A653733D-6328-7948-8746-39F73BB370B0}"/>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864666" y="4225167"/>
            <a:ext cx="263573" cy="263573"/>
          </a:xfrm>
          <a:prstGeom prst="rect">
            <a:avLst/>
          </a:prstGeom>
        </p:spPr>
      </p:pic>
      <p:pic>
        <p:nvPicPr>
          <p:cNvPr id="101" name="Graphic 100">
            <a:extLst>
              <a:ext uri="{FF2B5EF4-FFF2-40B4-BE49-F238E27FC236}">
                <a16:creationId xmlns:a16="http://schemas.microsoft.com/office/drawing/2014/main" id="{DDF04F1E-675D-0142-9523-10EA9493590F}"/>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307005" y="4225167"/>
            <a:ext cx="263573" cy="263573"/>
          </a:xfrm>
          <a:prstGeom prst="rect">
            <a:avLst/>
          </a:prstGeom>
        </p:spPr>
      </p:pic>
      <p:pic>
        <p:nvPicPr>
          <p:cNvPr id="103" name="Graphic 102">
            <a:extLst>
              <a:ext uri="{FF2B5EF4-FFF2-40B4-BE49-F238E27FC236}">
                <a16:creationId xmlns:a16="http://schemas.microsoft.com/office/drawing/2014/main" id="{A8D4475A-E3EE-D64B-B869-85EB869E1B79}"/>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10440822" y="5462519"/>
            <a:ext cx="263573" cy="263573"/>
          </a:xfrm>
          <a:prstGeom prst="rect">
            <a:avLst/>
          </a:prstGeom>
        </p:spPr>
      </p:pic>
      <p:pic>
        <p:nvPicPr>
          <p:cNvPr id="105" name="Graphic 104">
            <a:extLst>
              <a:ext uri="{FF2B5EF4-FFF2-40B4-BE49-F238E27FC236}">
                <a16:creationId xmlns:a16="http://schemas.microsoft.com/office/drawing/2014/main" id="{AB34D531-1CE1-354B-9F3E-52C079408308}"/>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9883132" y="5462519"/>
            <a:ext cx="263573" cy="263573"/>
          </a:xfrm>
          <a:prstGeom prst="rect">
            <a:avLst/>
          </a:prstGeom>
        </p:spPr>
      </p:pic>
      <p:pic>
        <p:nvPicPr>
          <p:cNvPr id="107" name="Graphic 106">
            <a:extLst>
              <a:ext uri="{FF2B5EF4-FFF2-40B4-BE49-F238E27FC236}">
                <a16:creationId xmlns:a16="http://schemas.microsoft.com/office/drawing/2014/main" id="{B30E270A-BA6D-5E4D-812D-EE2CEB64B129}"/>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324408" y="5460925"/>
            <a:ext cx="263573" cy="263573"/>
          </a:xfrm>
          <a:prstGeom prst="rect">
            <a:avLst/>
          </a:prstGeom>
        </p:spPr>
      </p:pic>
      <p:pic>
        <p:nvPicPr>
          <p:cNvPr id="109" name="Graphic 108">
            <a:extLst>
              <a:ext uri="{FF2B5EF4-FFF2-40B4-BE49-F238E27FC236}">
                <a16:creationId xmlns:a16="http://schemas.microsoft.com/office/drawing/2014/main" id="{00709ED2-B434-1145-BB14-57EA569C00BF}"/>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8766747" y="5460925"/>
            <a:ext cx="263573" cy="263573"/>
          </a:xfrm>
          <a:prstGeom prst="rect">
            <a:avLst/>
          </a:prstGeom>
        </p:spPr>
      </p:pic>
      <p:pic>
        <p:nvPicPr>
          <p:cNvPr id="111" name="Graphic 110">
            <a:extLst>
              <a:ext uri="{FF2B5EF4-FFF2-40B4-BE49-F238E27FC236}">
                <a16:creationId xmlns:a16="http://schemas.microsoft.com/office/drawing/2014/main" id="{302514EA-E5CC-B644-B75A-7490D28FB678}"/>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0997391" y="4225651"/>
            <a:ext cx="263573" cy="263573"/>
          </a:xfrm>
          <a:prstGeom prst="rect">
            <a:avLst/>
          </a:prstGeom>
        </p:spPr>
      </p:pic>
      <p:pic>
        <p:nvPicPr>
          <p:cNvPr id="117" name="Graphic 116">
            <a:extLst>
              <a:ext uri="{FF2B5EF4-FFF2-40B4-BE49-F238E27FC236}">
                <a16:creationId xmlns:a16="http://schemas.microsoft.com/office/drawing/2014/main" id="{9BF8E5BF-C25B-EE45-AF78-9EF1F4D4ADE4}"/>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210632" y="1750237"/>
            <a:ext cx="263573" cy="263573"/>
          </a:xfrm>
          <a:prstGeom prst="rect">
            <a:avLst/>
          </a:prstGeom>
        </p:spPr>
      </p:pic>
      <p:pic>
        <p:nvPicPr>
          <p:cNvPr id="119" name="Graphic 118">
            <a:extLst>
              <a:ext uri="{FF2B5EF4-FFF2-40B4-BE49-F238E27FC236}">
                <a16:creationId xmlns:a16="http://schemas.microsoft.com/office/drawing/2014/main" id="{88AF1379-5377-4247-BBC8-05583D78257E}"/>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7652971" y="1750414"/>
            <a:ext cx="263573" cy="263573"/>
          </a:xfrm>
          <a:prstGeom prst="rect">
            <a:avLst/>
          </a:prstGeom>
        </p:spPr>
      </p:pic>
      <p:pic>
        <p:nvPicPr>
          <p:cNvPr id="121" name="Graphic 120">
            <a:extLst>
              <a:ext uri="{FF2B5EF4-FFF2-40B4-BE49-F238E27FC236}">
                <a16:creationId xmlns:a16="http://schemas.microsoft.com/office/drawing/2014/main" id="{9485C48E-EB6F-9F4C-9E8F-532494A1C909}"/>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5979988" y="1750463"/>
            <a:ext cx="263573" cy="263573"/>
          </a:xfrm>
          <a:prstGeom prst="rect">
            <a:avLst/>
          </a:prstGeom>
        </p:spPr>
      </p:pic>
      <p:pic>
        <p:nvPicPr>
          <p:cNvPr id="123" name="Graphic 122">
            <a:extLst>
              <a:ext uri="{FF2B5EF4-FFF2-40B4-BE49-F238E27FC236}">
                <a16:creationId xmlns:a16="http://schemas.microsoft.com/office/drawing/2014/main" id="{CD60918C-A197-494F-BFE5-BDC6473CF710}"/>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422327" y="1750463"/>
            <a:ext cx="263573" cy="263573"/>
          </a:xfrm>
          <a:prstGeom prst="rect">
            <a:avLst/>
          </a:prstGeom>
        </p:spPr>
      </p:pic>
      <p:pic>
        <p:nvPicPr>
          <p:cNvPr id="125" name="Graphic 124">
            <a:extLst>
              <a:ext uri="{FF2B5EF4-FFF2-40B4-BE49-F238E27FC236}">
                <a16:creationId xmlns:a16="http://schemas.microsoft.com/office/drawing/2014/main" id="{E6C6DF9F-EDD7-3B48-AB69-30D58703789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rcRect/>
          <a:stretch/>
        </p:blipFill>
        <p:spPr>
          <a:xfrm>
            <a:off x="5979988" y="2369140"/>
            <a:ext cx="263573" cy="263573"/>
          </a:xfrm>
          <a:prstGeom prst="rect">
            <a:avLst/>
          </a:prstGeom>
        </p:spPr>
      </p:pic>
      <p:pic>
        <p:nvPicPr>
          <p:cNvPr id="127" name="Graphic 126">
            <a:extLst>
              <a:ext uri="{FF2B5EF4-FFF2-40B4-BE49-F238E27FC236}">
                <a16:creationId xmlns:a16="http://schemas.microsoft.com/office/drawing/2014/main" id="{F2DE88BB-5674-5C4E-A7B9-332F0F9BB408}"/>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rcRect/>
          <a:stretch/>
        </p:blipFill>
        <p:spPr>
          <a:xfrm>
            <a:off x="5422327" y="2369140"/>
            <a:ext cx="263573" cy="263573"/>
          </a:xfrm>
          <a:prstGeom prst="rect">
            <a:avLst/>
          </a:prstGeom>
        </p:spPr>
      </p:pic>
      <p:pic>
        <p:nvPicPr>
          <p:cNvPr id="129" name="Graphic 128">
            <a:extLst>
              <a:ext uri="{FF2B5EF4-FFF2-40B4-BE49-F238E27FC236}">
                <a16:creationId xmlns:a16="http://schemas.microsoft.com/office/drawing/2014/main" id="{26407731-36B0-224B-A3EF-FAF3226F3E8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1555048" y="4224238"/>
            <a:ext cx="263573" cy="263573"/>
          </a:xfrm>
          <a:prstGeom prst="rect">
            <a:avLst/>
          </a:prstGeom>
        </p:spPr>
      </p:pic>
      <p:pic>
        <p:nvPicPr>
          <p:cNvPr id="131" name="Graphic 130">
            <a:extLst>
              <a:ext uri="{FF2B5EF4-FFF2-40B4-BE49-F238E27FC236}">
                <a16:creationId xmlns:a16="http://schemas.microsoft.com/office/drawing/2014/main" id="{ED373201-29FA-1141-884A-E37B85099561}"/>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7095310" y="1750656"/>
            <a:ext cx="263573" cy="263573"/>
          </a:xfrm>
          <a:prstGeom prst="rect">
            <a:avLst/>
          </a:prstGeom>
        </p:spPr>
      </p:pic>
      <p:pic>
        <p:nvPicPr>
          <p:cNvPr id="133" name="Graphic 132">
            <a:extLst>
              <a:ext uri="{FF2B5EF4-FFF2-40B4-BE49-F238E27FC236}">
                <a16:creationId xmlns:a16="http://schemas.microsoft.com/office/drawing/2014/main" id="{1C45F9CC-23C8-804E-96EC-C646296BC9BB}"/>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6537649" y="1750559"/>
            <a:ext cx="263573" cy="263573"/>
          </a:xfrm>
          <a:prstGeom prst="rect">
            <a:avLst/>
          </a:prstGeom>
        </p:spPr>
      </p:pic>
      <p:pic>
        <p:nvPicPr>
          <p:cNvPr id="135" name="Graphic 134">
            <a:extLst>
              <a:ext uri="{FF2B5EF4-FFF2-40B4-BE49-F238E27FC236}">
                <a16:creationId xmlns:a16="http://schemas.microsoft.com/office/drawing/2014/main" id="{3EE43F28-7EC4-5D4F-9429-687E6702FDF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307005" y="4843843"/>
            <a:ext cx="263573" cy="263573"/>
          </a:xfrm>
          <a:prstGeom prst="rect">
            <a:avLst/>
          </a:prstGeom>
        </p:spPr>
      </p:pic>
      <p:pic>
        <p:nvPicPr>
          <p:cNvPr id="137" name="Graphic 136">
            <a:extLst>
              <a:ext uri="{FF2B5EF4-FFF2-40B4-BE49-F238E27FC236}">
                <a16:creationId xmlns:a16="http://schemas.microsoft.com/office/drawing/2014/main" id="{7A28BD8B-1E23-5540-A650-41001AD77B13}"/>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4864666" y="4843843"/>
            <a:ext cx="263573" cy="263573"/>
          </a:xfrm>
          <a:prstGeom prst="rect">
            <a:avLst/>
          </a:prstGeom>
        </p:spPr>
      </p:pic>
      <p:pic>
        <p:nvPicPr>
          <p:cNvPr id="139" name="Graphic 138">
            <a:extLst>
              <a:ext uri="{FF2B5EF4-FFF2-40B4-BE49-F238E27FC236}">
                <a16:creationId xmlns:a16="http://schemas.microsoft.com/office/drawing/2014/main" id="{76B3B5D8-51B0-064C-86EA-F9CC24175373}"/>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8210632" y="2368688"/>
            <a:ext cx="263573" cy="263573"/>
          </a:xfrm>
          <a:prstGeom prst="rect">
            <a:avLst/>
          </a:prstGeom>
        </p:spPr>
      </p:pic>
      <p:pic>
        <p:nvPicPr>
          <p:cNvPr id="141" name="Graphic 140">
            <a:extLst>
              <a:ext uri="{FF2B5EF4-FFF2-40B4-BE49-F238E27FC236}">
                <a16:creationId xmlns:a16="http://schemas.microsoft.com/office/drawing/2014/main" id="{9E4BA21C-2F87-8B41-9395-244EE25F9CE3}"/>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652971" y="2369042"/>
            <a:ext cx="263573" cy="263573"/>
          </a:xfrm>
          <a:prstGeom prst="rect">
            <a:avLst/>
          </a:prstGeom>
        </p:spPr>
      </p:pic>
      <p:pic>
        <p:nvPicPr>
          <p:cNvPr id="151" name="Graphic 150">
            <a:extLst>
              <a:ext uri="{FF2B5EF4-FFF2-40B4-BE49-F238E27FC236}">
                <a16:creationId xmlns:a16="http://schemas.microsoft.com/office/drawing/2014/main" id="{ED18C808-51DD-0643-8E05-D07DDE11660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095310" y="2988396"/>
            <a:ext cx="263573" cy="263573"/>
          </a:xfrm>
          <a:prstGeom prst="rect">
            <a:avLst/>
          </a:prstGeom>
        </p:spPr>
      </p:pic>
      <p:pic>
        <p:nvPicPr>
          <p:cNvPr id="153" name="Graphic 152">
            <a:extLst>
              <a:ext uri="{FF2B5EF4-FFF2-40B4-BE49-F238E27FC236}">
                <a16:creationId xmlns:a16="http://schemas.microsoft.com/office/drawing/2014/main" id="{627BB702-F6D5-144F-B9C2-027F73977739}"/>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6537649" y="2988105"/>
            <a:ext cx="263573" cy="263573"/>
          </a:xfrm>
          <a:prstGeom prst="rect">
            <a:avLst/>
          </a:prstGeom>
        </p:spPr>
      </p:pic>
      <p:pic>
        <p:nvPicPr>
          <p:cNvPr id="155" name="Graphic 154">
            <a:extLst>
              <a:ext uri="{FF2B5EF4-FFF2-40B4-BE49-F238E27FC236}">
                <a16:creationId xmlns:a16="http://schemas.microsoft.com/office/drawing/2014/main" id="{AB7BE5F3-D20C-7748-A4DD-655B9EA6FD9A}"/>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rcRect/>
          <a:stretch/>
        </p:blipFill>
        <p:spPr>
          <a:xfrm>
            <a:off x="7095455" y="3607266"/>
            <a:ext cx="263573" cy="263573"/>
          </a:xfrm>
          <a:prstGeom prst="rect">
            <a:avLst/>
          </a:prstGeom>
        </p:spPr>
      </p:pic>
      <p:pic>
        <p:nvPicPr>
          <p:cNvPr id="157" name="Graphic 156">
            <a:extLst>
              <a:ext uri="{FF2B5EF4-FFF2-40B4-BE49-F238E27FC236}">
                <a16:creationId xmlns:a16="http://schemas.microsoft.com/office/drawing/2014/main" id="{B55464AF-FAC0-DF43-A539-5F61F587987E}"/>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rcRect/>
          <a:stretch/>
        </p:blipFill>
        <p:spPr>
          <a:xfrm>
            <a:off x="6537765" y="3606878"/>
            <a:ext cx="263573" cy="263573"/>
          </a:xfrm>
          <a:prstGeom prst="rect">
            <a:avLst/>
          </a:prstGeom>
        </p:spPr>
      </p:pic>
      <p:pic>
        <p:nvPicPr>
          <p:cNvPr id="159" name="Graphic 158">
            <a:extLst>
              <a:ext uri="{FF2B5EF4-FFF2-40B4-BE49-F238E27FC236}">
                <a16:creationId xmlns:a16="http://schemas.microsoft.com/office/drawing/2014/main" id="{0A52DA17-06E6-1449-9E0C-358F080245D2}"/>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095310" y="4226136"/>
            <a:ext cx="263573" cy="263573"/>
          </a:xfrm>
          <a:prstGeom prst="rect">
            <a:avLst/>
          </a:prstGeom>
        </p:spPr>
      </p:pic>
      <p:pic>
        <p:nvPicPr>
          <p:cNvPr id="161" name="Graphic 160">
            <a:extLst>
              <a:ext uri="{FF2B5EF4-FFF2-40B4-BE49-F238E27FC236}">
                <a16:creationId xmlns:a16="http://schemas.microsoft.com/office/drawing/2014/main" id="{BECE99D9-8D3A-854A-B43B-C0FC64429A4A}"/>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6537649" y="4225651"/>
            <a:ext cx="263573" cy="263573"/>
          </a:xfrm>
          <a:prstGeom prst="rect">
            <a:avLst/>
          </a:prstGeom>
        </p:spPr>
      </p:pic>
      <p:pic>
        <p:nvPicPr>
          <p:cNvPr id="164" name="Graphic 163">
            <a:extLst>
              <a:ext uri="{FF2B5EF4-FFF2-40B4-BE49-F238E27FC236}">
                <a16:creationId xmlns:a16="http://schemas.microsoft.com/office/drawing/2014/main" id="{3349BA90-5637-2E4E-9E64-4A715F94FAD5}"/>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6537765" y="5462424"/>
            <a:ext cx="263573" cy="263573"/>
          </a:xfrm>
          <a:prstGeom prst="rect">
            <a:avLst/>
          </a:prstGeom>
        </p:spPr>
      </p:pic>
      <p:pic>
        <p:nvPicPr>
          <p:cNvPr id="166" name="Graphic 165">
            <a:extLst>
              <a:ext uri="{FF2B5EF4-FFF2-40B4-BE49-F238E27FC236}">
                <a16:creationId xmlns:a16="http://schemas.microsoft.com/office/drawing/2014/main" id="{6096CAC9-8CEF-A946-A23E-0D23D20EA92E}"/>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439730" y="2987815"/>
            <a:ext cx="263573" cy="263573"/>
          </a:xfrm>
          <a:prstGeom prst="rect">
            <a:avLst/>
          </a:prstGeom>
        </p:spPr>
      </p:pic>
      <p:pic>
        <p:nvPicPr>
          <p:cNvPr id="168" name="Graphic 167">
            <a:extLst>
              <a:ext uri="{FF2B5EF4-FFF2-40B4-BE49-F238E27FC236}">
                <a16:creationId xmlns:a16="http://schemas.microsoft.com/office/drawing/2014/main" id="{C708D1A4-C812-484E-8775-6912BFD2424D}"/>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9882069" y="2987815"/>
            <a:ext cx="263573" cy="263573"/>
          </a:xfrm>
          <a:prstGeom prst="rect">
            <a:avLst/>
          </a:prstGeom>
        </p:spPr>
      </p:pic>
      <p:pic>
        <p:nvPicPr>
          <p:cNvPr id="174" name="Graphic 173">
            <a:extLst>
              <a:ext uri="{FF2B5EF4-FFF2-40B4-BE49-F238E27FC236}">
                <a16:creationId xmlns:a16="http://schemas.microsoft.com/office/drawing/2014/main" id="{976C89E1-5921-4047-9AAB-71D21E82A37A}"/>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rcRect/>
          <a:stretch/>
        </p:blipFill>
        <p:spPr>
          <a:xfrm>
            <a:off x="10439730" y="4225167"/>
            <a:ext cx="263573" cy="263573"/>
          </a:xfrm>
          <a:prstGeom prst="rect">
            <a:avLst/>
          </a:prstGeom>
        </p:spPr>
      </p:pic>
      <p:pic>
        <p:nvPicPr>
          <p:cNvPr id="176" name="Graphic 175">
            <a:extLst>
              <a:ext uri="{FF2B5EF4-FFF2-40B4-BE49-F238E27FC236}">
                <a16:creationId xmlns:a16="http://schemas.microsoft.com/office/drawing/2014/main" id="{20D7BA0B-BCC6-DA43-9382-E912996E5842}"/>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rcRect/>
          <a:stretch/>
        </p:blipFill>
        <p:spPr>
          <a:xfrm>
            <a:off x="9882069" y="4225167"/>
            <a:ext cx="263573" cy="263573"/>
          </a:xfrm>
          <a:prstGeom prst="rect">
            <a:avLst/>
          </a:prstGeom>
        </p:spPr>
      </p:pic>
      <p:pic>
        <p:nvPicPr>
          <p:cNvPr id="178" name="Graphic 177">
            <a:extLst>
              <a:ext uri="{FF2B5EF4-FFF2-40B4-BE49-F238E27FC236}">
                <a16:creationId xmlns:a16="http://schemas.microsoft.com/office/drawing/2014/main" id="{6A14E2FC-33EA-6F48-9BA7-9BBB8B61C0CD}"/>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11555048" y="1750431"/>
            <a:ext cx="263573" cy="263573"/>
          </a:xfrm>
          <a:prstGeom prst="rect">
            <a:avLst/>
          </a:prstGeom>
        </p:spPr>
      </p:pic>
      <p:pic>
        <p:nvPicPr>
          <p:cNvPr id="180" name="Graphic 179">
            <a:extLst>
              <a:ext uri="{FF2B5EF4-FFF2-40B4-BE49-F238E27FC236}">
                <a16:creationId xmlns:a16="http://schemas.microsoft.com/office/drawing/2014/main" id="{8ED335BB-A0F8-8A48-B623-086D15772BA3}"/>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0997391" y="1750559"/>
            <a:ext cx="263573" cy="263573"/>
          </a:xfrm>
          <a:prstGeom prst="rect">
            <a:avLst/>
          </a:prstGeom>
        </p:spPr>
      </p:pic>
      <p:pic>
        <p:nvPicPr>
          <p:cNvPr id="182" name="Graphic 181">
            <a:extLst>
              <a:ext uri="{FF2B5EF4-FFF2-40B4-BE49-F238E27FC236}">
                <a16:creationId xmlns:a16="http://schemas.microsoft.com/office/drawing/2014/main" id="{BB404245-5601-D74B-B67D-4FF84595673D}"/>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10439730" y="2369138"/>
            <a:ext cx="263573" cy="263573"/>
          </a:xfrm>
          <a:prstGeom prst="rect">
            <a:avLst/>
          </a:prstGeom>
        </p:spPr>
      </p:pic>
      <p:pic>
        <p:nvPicPr>
          <p:cNvPr id="184" name="Graphic 183">
            <a:extLst>
              <a:ext uri="{FF2B5EF4-FFF2-40B4-BE49-F238E27FC236}">
                <a16:creationId xmlns:a16="http://schemas.microsoft.com/office/drawing/2014/main" id="{66789E89-E1C7-9947-904A-37666026DFDE}"/>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882069" y="2369138"/>
            <a:ext cx="263573" cy="263573"/>
          </a:xfrm>
          <a:prstGeom prst="rect">
            <a:avLst/>
          </a:prstGeom>
        </p:spPr>
      </p:pic>
      <p:pic>
        <p:nvPicPr>
          <p:cNvPr id="186" name="Graphic 185">
            <a:extLst>
              <a:ext uri="{FF2B5EF4-FFF2-40B4-BE49-F238E27FC236}">
                <a16:creationId xmlns:a16="http://schemas.microsoft.com/office/drawing/2014/main" id="{561DEFC0-06D7-664F-97CF-B844BA36B09F}"/>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4864695" y="3606491"/>
            <a:ext cx="263573" cy="263573"/>
          </a:xfrm>
          <a:prstGeom prst="rect">
            <a:avLst/>
          </a:prstGeom>
        </p:spPr>
      </p:pic>
      <p:pic>
        <p:nvPicPr>
          <p:cNvPr id="188" name="Graphic 187">
            <a:extLst>
              <a:ext uri="{FF2B5EF4-FFF2-40B4-BE49-F238E27FC236}">
                <a16:creationId xmlns:a16="http://schemas.microsoft.com/office/drawing/2014/main" id="{AB6BED70-AF69-7549-B366-E704F68D318E}"/>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4307005" y="3606491"/>
            <a:ext cx="263573" cy="263573"/>
          </a:xfrm>
          <a:prstGeom prst="rect">
            <a:avLst/>
          </a:prstGeom>
        </p:spPr>
      </p:pic>
      <p:pic>
        <p:nvPicPr>
          <p:cNvPr id="190" name="Graphic 189">
            <a:extLst>
              <a:ext uri="{FF2B5EF4-FFF2-40B4-BE49-F238E27FC236}">
                <a16:creationId xmlns:a16="http://schemas.microsoft.com/office/drawing/2014/main" id="{3463640A-2E0D-134D-8153-BAE7CE51C604}"/>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7649079" y="6080812"/>
            <a:ext cx="263573" cy="263573"/>
          </a:xfrm>
          <a:prstGeom prst="rect">
            <a:avLst/>
          </a:prstGeom>
        </p:spPr>
      </p:pic>
      <p:pic>
        <p:nvPicPr>
          <p:cNvPr id="192" name="Graphic 191">
            <a:extLst>
              <a:ext uri="{FF2B5EF4-FFF2-40B4-BE49-F238E27FC236}">
                <a16:creationId xmlns:a16="http://schemas.microsoft.com/office/drawing/2014/main" id="{346529CC-F5CA-E041-9540-E9865D80A734}"/>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8209086" y="4842493"/>
            <a:ext cx="263573" cy="263573"/>
          </a:xfrm>
          <a:prstGeom prst="rect">
            <a:avLst/>
          </a:prstGeom>
        </p:spPr>
      </p:pic>
      <p:pic>
        <p:nvPicPr>
          <p:cNvPr id="194" name="Graphic 193">
            <a:extLst>
              <a:ext uri="{FF2B5EF4-FFF2-40B4-BE49-F238E27FC236}">
                <a16:creationId xmlns:a16="http://schemas.microsoft.com/office/drawing/2014/main" id="{DA4DE095-1EE7-0A4F-A682-61E066BCEC5A}"/>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7651425" y="4843554"/>
            <a:ext cx="263573" cy="263573"/>
          </a:xfrm>
          <a:prstGeom prst="rect">
            <a:avLst/>
          </a:prstGeom>
        </p:spPr>
      </p:pic>
      <p:pic>
        <p:nvPicPr>
          <p:cNvPr id="196" name="Graphic 195">
            <a:extLst>
              <a:ext uri="{FF2B5EF4-FFF2-40B4-BE49-F238E27FC236}">
                <a16:creationId xmlns:a16="http://schemas.microsoft.com/office/drawing/2014/main" id="{C6076F8E-5DE7-6048-9C9C-2D5A0CADE45E}"/>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rcRect/>
          <a:stretch/>
        </p:blipFill>
        <p:spPr>
          <a:xfrm>
            <a:off x="8210632" y="4224042"/>
            <a:ext cx="263573" cy="263573"/>
          </a:xfrm>
          <a:prstGeom prst="rect">
            <a:avLst/>
          </a:prstGeom>
        </p:spPr>
      </p:pic>
      <p:pic>
        <p:nvPicPr>
          <p:cNvPr id="198" name="Graphic 197">
            <a:extLst>
              <a:ext uri="{FF2B5EF4-FFF2-40B4-BE49-F238E27FC236}">
                <a16:creationId xmlns:a16="http://schemas.microsoft.com/office/drawing/2014/main" id="{26D0D48B-5172-DC42-97F4-9C23724F846F}"/>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rcRect/>
          <a:stretch/>
        </p:blipFill>
        <p:spPr>
          <a:xfrm>
            <a:off x="7652971" y="4224926"/>
            <a:ext cx="263573" cy="263573"/>
          </a:xfrm>
          <a:prstGeom prst="rect">
            <a:avLst/>
          </a:prstGeom>
        </p:spPr>
      </p:pic>
      <p:pic>
        <p:nvPicPr>
          <p:cNvPr id="5" name="Graphic 4">
            <a:extLst>
              <a:ext uri="{FF2B5EF4-FFF2-40B4-BE49-F238E27FC236}">
                <a16:creationId xmlns:a16="http://schemas.microsoft.com/office/drawing/2014/main" id="{6F3D05E1-7CFE-E749-9C2C-FDDAD933DC1A}"/>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rcRect/>
          <a:stretch/>
        </p:blipFill>
        <p:spPr>
          <a:xfrm>
            <a:off x="8213803" y="1131786"/>
            <a:ext cx="263573" cy="263573"/>
          </a:xfrm>
          <a:prstGeom prst="rect">
            <a:avLst/>
          </a:prstGeom>
        </p:spPr>
      </p:pic>
      <p:pic>
        <p:nvPicPr>
          <p:cNvPr id="7" name="Graphic 6">
            <a:extLst>
              <a:ext uri="{FF2B5EF4-FFF2-40B4-BE49-F238E27FC236}">
                <a16:creationId xmlns:a16="http://schemas.microsoft.com/office/drawing/2014/main" id="{BAE6223D-7563-E54D-A797-ACDF087C640E}"/>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rcRect/>
          <a:stretch/>
        </p:blipFill>
        <p:spPr>
          <a:xfrm>
            <a:off x="7655689" y="1131786"/>
            <a:ext cx="263573" cy="263573"/>
          </a:xfrm>
          <a:prstGeom prst="rect">
            <a:avLst/>
          </a:prstGeom>
        </p:spPr>
      </p:pic>
      <p:pic>
        <p:nvPicPr>
          <p:cNvPr id="27" name="Graphic 26">
            <a:extLst>
              <a:ext uri="{FF2B5EF4-FFF2-40B4-BE49-F238E27FC236}">
                <a16:creationId xmlns:a16="http://schemas.microsoft.com/office/drawing/2014/main" id="{87FA8E62-08A9-8446-82D2-AFC479A86D95}"/>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5981347" y="1131786"/>
            <a:ext cx="263573" cy="263573"/>
          </a:xfrm>
          <a:prstGeom prst="rect">
            <a:avLst/>
          </a:prstGeom>
        </p:spPr>
      </p:pic>
      <p:pic>
        <p:nvPicPr>
          <p:cNvPr id="29" name="Graphic 28">
            <a:extLst>
              <a:ext uri="{FF2B5EF4-FFF2-40B4-BE49-F238E27FC236}">
                <a16:creationId xmlns:a16="http://schemas.microsoft.com/office/drawing/2014/main" id="{41A4B36C-EC43-1A49-8528-0D8B035FBA9C}"/>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5423233" y="1131786"/>
            <a:ext cx="263573" cy="263573"/>
          </a:xfrm>
          <a:prstGeom prst="rect">
            <a:avLst/>
          </a:prstGeom>
        </p:spPr>
      </p:pic>
      <p:pic>
        <p:nvPicPr>
          <p:cNvPr id="31" name="Graphic 30">
            <a:extLst>
              <a:ext uri="{FF2B5EF4-FFF2-40B4-BE49-F238E27FC236}">
                <a16:creationId xmlns:a16="http://schemas.microsoft.com/office/drawing/2014/main" id="{ADD2BE10-EF64-5048-98A0-2314F6F1B466}"/>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865119" y="1131786"/>
            <a:ext cx="263573" cy="263573"/>
          </a:xfrm>
          <a:prstGeom prst="rect">
            <a:avLst/>
          </a:prstGeom>
        </p:spPr>
      </p:pic>
      <p:pic>
        <p:nvPicPr>
          <p:cNvPr id="33" name="Graphic 32">
            <a:extLst>
              <a:ext uri="{FF2B5EF4-FFF2-40B4-BE49-F238E27FC236}">
                <a16:creationId xmlns:a16="http://schemas.microsoft.com/office/drawing/2014/main" id="{4DEEC658-0822-5E4D-9037-D0885B50BCA6}"/>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4307005" y="1131786"/>
            <a:ext cx="263573" cy="263573"/>
          </a:xfrm>
          <a:prstGeom prst="rect">
            <a:avLst/>
          </a:prstGeom>
        </p:spPr>
      </p:pic>
      <p:pic>
        <p:nvPicPr>
          <p:cNvPr id="113" name="Graphic 112">
            <a:extLst>
              <a:ext uri="{FF2B5EF4-FFF2-40B4-BE49-F238E27FC236}">
                <a16:creationId xmlns:a16="http://schemas.microsoft.com/office/drawing/2014/main" id="{5AA612F4-4CA0-3940-AA39-6D78DD9076DE}"/>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9330031" y="1131786"/>
            <a:ext cx="263573" cy="263573"/>
          </a:xfrm>
          <a:prstGeom prst="rect">
            <a:avLst/>
          </a:prstGeom>
        </p:spPr>
      </p:pic>
      <p:pic>
        <p:nvPicPr>
          <p:cNvPr id="115" name="Graphic 114">
            <a:extLst>
              <a:ext uri="{FF2B5EF4-FFF2-40B4-BE49-F238E27FC236}">
                <a16:creationId xmlns:a16="http://schemas.microsoft.com/office/drawing/2014/main" id="{C1596A2D-D2ED-0545-95A5-E60F25AB762D}"/>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8771917" y="1131786"/>
            <a:ext cx="263573" cy="263573"/>
          </a:xfrm>
          <a:prstGeom prst="rect">
            <a:avLst/>
          </a:prstGeom>
        </p:spPr>
      </p:pic>
      <p:pic>
        <p:nvPicPr>
          <p:cNvPr id="147" name="Graphic 146">
            <a:extLst>
              <a:ext uri="{FF2B5EF4-FFF2-40B4-BE49-F238E27FC236}">
                <a16:creationId xmlns:a16="http://schemas.microsoft.com/office/drawing/2014/main" id="{27AFC247-2E0D-1A4B-B250-711B1EAEE706}"/>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097575" y="1131786"/>
            <a:ext cx="263573" cy="263573"/>
          </a:xfrm>
          <a:prstGeom prst="rect">
            <a:avLst/>
          </a:prstGeom>
        </p:spPr>
      </p:pic>
      <p:pic>
        <p:nvPicPr>
          <p:cNvPr id="149" name="Graphic 148">
            <a:extLst>
              <a:ext uri="{FF2B5EF4-FFF2-40B4-BE49-F238E27FC236}">
                <a16:creationId xmlns:a16="http://schemas.microsoft.com/office/drawing/2014/main" id="{7861E377-3181-C04D-AE9C-C5622B47B477}"/>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6539461" y="1131786"/>
            <a:ext cx="263573" cy="263573"/>
          </a:xfrm>
          <a:prstGeom prst="rect">
            <a:avLst/>
          </a:prstGeom>
        </p:spPr>
      </p:pic>
      <p:pic>
        <p:nvPicPr>
          <p:cNvPr id="200" name="Graphic 199">
            <a:extLst>
              <a:ext uri="{FF2B5EF4-FFF2-40B4-BE49-F238E27FC236}">
                <a16:creationId xmlns:a16="http://schemas.microsoft.com/office/drawing/2014/main" id="{AC1E49C5-9E78-9648-B29F-D966C25B170D}"/>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10446259" y="1131786"/>
            <a:ext cx="263573" cy="263573"/>
          </a:xfrm>
          <a:prstGeom prst="rect">
            <a:avLst/>
          </a:prstGeom>
        </p:spPr>
      </p:pic>
      <p:pic>
        <p:nvPicPr>
          <p:cNvPr id="202" name="Graphic 201">
            <a:extLst>
              <a:ext uri="{FF2B5EF4-FFF2-40B4-BE49-F238E27FC236}">
                <a16:creationId xmlns:a16="http://schemas.microsoft.com/office/drawing/2014/main" id="{6564462B-3D55-AA48-9B61-E7F2F93F1363}"/>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888145" y="1131786"/>
            <a:ext cx="263573" cy="263573"/>
          </a:xfrm>
          <a:prstGeom prst="rect">
            <a:avLst/>
          </a:prstGeom>
        </p:spPr>
      </p:pic>
      <p:pic>
        <p:nvPicPr>
          <p:cNvPr id="204" name="Graphic 203">
            <a:extLst>
              <a:ext uri="{FF2B5EF4-FFF2-40B4-BE49-F238E27FC236}">
                <a16:creationId xmlns:a16="http://schemas.microsoft.com/office/drawing/2014/main" id="{C4BA7FE6-0EC0-D04D-B3CC-937472A0D7AA}"/>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1555048" y="1131786"/>
            <a:ext cx="263573" cy="263573"/>
          </a:xfrm>
          <a:prstGeom prst="rect">
            <a:avLst/>
          </a:prstGeom>
        </p:spPr>
      </p:pic>
      <p:pic>
        <p:nvPicPr>
          <p:cNvPr id="206" name="Graphic 205">
            <a:extLst>
              <a:ext uri="{FF2B5EF4-FFF2-40B4-BE49-F238E27FC236}">
                <a16:creationId xmlns:a16="http://schemas.microsoft.com/office/drawing/2014/main" id="{E9E4BA8F-EA5C-6440-A22C-D7AD9046708D}"/>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004373" y="1131786"/>
            <a:ext cx="263573" cy="263573"/>
          </a:xfrm>
          <a:prstGeom prst="rect">
            <a:avLst/>
          </a:prstGeom>
        </p:spPr>
      </p:pic>
      <p:pic>
        <p:nvPicPr>
          <p:cNvPr id="216" name="Graphic 215">
            <a:extLst>
              <a:ext uri="{FF2B5EF4-FFF2-40B4-BE49-F238E27FC236}">
                <a16:creationId xmlns:a16="http://schemas.microsoft.com/office/drawing/2014/main" id="{E2B38186-6374-E146-82A1-E439580F9827}"/>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rcRect/>
          <a:stretch/>
        </p:blipFill>
        <p:spPr>
          <a:xfrm>
            <a:off x="7095310" y="2369526"/>
            <a:ext cx="263573" cy="263573"/>
          </a:xfrm>
          <a:prstGeom prst="rect">
            <a:avLst/>
          </a:prstGeom>
        </p:spPr>
      </p:pic>
      <p:pic>
        <p:nvPicPr>
          <p:cNvPr id="218" name="Graphic 217">
            <a:extLst>
              <a:ext uri="{FF2B5EF4-FFF2-40B4-BE49-F238E27FC236}">
                <a16:creationId xmlns:a16="http://schemas.microsoft.com/office/drawing/2014/main" id="{F3A006BB-F381-B140-A34C-E9D96C9BA89F}"/>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rcRect/>
          <a:stretch/>
        </p:blipFill>
        <p:spPr>
          <a:xfrm>
            <a:off x="6537649" y="2369332"/>
            <a:ext cx="263573" cy="263573"/>
          </a:xfrm>
          <a:prstGeom prst="rect">
            <a:avLst/>
          </a:prstGeom>
        </p:spPr>
      </p:pic>
      <p:pic>
        <p:nvPicPr>
          <p:cNvPr id="220" name="Graphic 219">
            <a:extLst>
              <a:ext uri="{FF2B5EF4-FFF2-40B4-BE49-F238E27FC236}">
                <a16:creationId xmlns:a16="http://schemas.microsoft.com/office/drawing/2014/main" id="{B6CA1BEF-A8BF-D943-A4CC-EF517BB00C61}"/>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5979988" y="4225171"/>
            <a:ext cx="263573" cy="263573"/>
          </a:xfrm>
          <a:prstGeom prst="rect">
            <a:avLst/>
          </a:prstGeom>
        </p:spPr>
      </p:pic>
      <p:pic>
        <p:nvPicPr>
          <p:cNvPr id="222" name="Graphic 221">
            <a:extLst>
              <a:ext uri="{FF2B5EF4-FFF2-40B4-BE49-F238E27FC236}">
                <a16:creationId xmlns:a16="http://schemas.microsoft.com/office/drawing/2014/main" id="{659EDAC9-757B-D349-B234-1A91B52D168E}"/>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5422327" y="4225171"/>
            <a:ext cx="263573" cy="263573"/>
          </a:xfrm>
          <a:prstGeom prst="rect">
            <a:avLst/>
          </a:prstGeom>
        </p:spPr>
      </p:pic>
      <p:pic>
        <p:nvPicPr>
          <p:cNvPr id="224" name="Graphic 223">
            <a:extLst>
              <a:ext uri="{FF2B5EF4-FFF2-40B4-BE49-F238E27FC236}">
                <a16:creationId xmlns:a16="http://schemas.microsoft.com/office/drawing/2014/main" id="{501A7C05-9D18-7A41-83F1-502FFB76A47C}"/>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4864695" y="5462519"/>
            <a:ext cx="263573" cy="263573"/>
          </a:xfrm>
          <a:prstGeom prst="rect">
            <a:avLst/>
          </a:prstGeom>
        </p:spPr>
      </p:pic>
      <p:pic>
        <p:nvPicPr>
          <p:cNvPr id="226" name="Graphic 225">
            <a:extLst>
              <a:ext uri="{FF2B5EF4-FFF2-40B4-BE49-F238E27FC236}">
                <a16:creationId xmlns:a16="http://schemas.microsoft.com/office/drawing/2014/main" id="{C4A69B6F-C97A-A14B-A8CB-B3A15C81D77D}"/>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307005" y="5462519"/>
            <a:ext cx="263573" cy="263573"/>
          </a:xfrm>
          <a:prstGeom prst="rect">
            <a:avLst/>
          </a:prstGeom>
        </p:spPr>
      </p:pic>
      <p:pic>
        <p:nvPicPr>
          <p:cNvPr id="232" name="Graphic 231">
            <a:extLst>
              <a:ext uri="{FF2B5EF4-FFF2-40B4-BE49-F238E27FC236}">
                <a16:creationId xmlns:a16="http://schemas.microsoft.com/office/drawing/2014/main" id="{7B3C7DFE-D8BE-A240-9CF0-618EADEC0410}"/>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980075" y="5462525"/>
            <a:ext cx="263573" cy="263573"/>
          </a:xfrm>
          <a:prstGeom prst="rect">
            <a:avLst/>
          </a:prstGeom>
        </p:spPr>
      </p:pic>
      <p:pic>
        <p:nvPicPr>
          <p:cNvPr id="252" name="Graphic 251">
            <a:extLst>
              <a:ext uri="{FF2B5EF4-FFF2-40B4-BE49-F238E27FC236}">
                <a16:creationId xmlns:a16="http://schemas.microsoft.com/office/drawing/2014/main" id="{FAB527CA-8C14-B841-9BEA-724E801EC10A}"/>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346075" y="4990656"/>
            <a:ext cx="1563737" cy="1563737"/>
          </a:xfrm>
          <a:prstGeom prst="rect">
            <a:avLst/>
          </a:prstGeom>
        </p:spPr>
      </p:pic>
      <p:pic>
        <p:nvPicPr>
          <p:cNvPr id="253" name="Graphic 252">
            <a:extLst>
              <a:ext uri="{FF2B5EF4-FFF2-40B4-BE49-F238E27FC236}">
                <a16:creationId xmlns:a16="http://schemas.microsoft.com/office/drawing/2014/main" id="{133E34D2-616D-7549-90B8-83233604E93E}"/>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1853802" y="4990656"/>
            <a:ext cx="1563737" cy="1563737"/>
          </a:xfrm>
          <a:prstGeom prst="rect">
            <a:avLst/>
          </a:prstGeom>
        </p:spPr>
      </p:pic>
      <p:pic>
        <p:nvPicPr>
          <p:cNvPr id="11" name="Graphic 10">
            <a:extLst>
              <a:ext uri="{FF2B5EF4-FFF2-40B4-BE49-F238E27FC236}">
                <a16:creationId xmlns:a16="http://schemas.microsoft.com/office/drawing/2014/main" id="{D93E7ABF-2808-AC41-BC08-5C5D8166E528}"/>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10998512" y="5463197"/>
            <a:ext cx="262800" cy="262800"/>
          </a:xfrm>
          <a:prstGeom prst="rect">
            <a:avLst/>
          </a:prstGeom>
        </p:spPr>
      </p:pic>
      <p:pic>
        <p:nvPicPr>
          <p:cNvPr id="18" name="Graphic 17">
            <a:extLst>
              <a:ext uri="{FF2B5EF4-FFF2-40B4-BE49-F238E27FC236}">
                <a16:creationId xmlns:a16="http://schemas.microsoft.com/office/drawing/2014/main" id="{18D4E6A5-E602-A94B-8309-A2BC84D2F382}"/>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11555434" y="5461528"/>
            <a:ext cx="262800" cy="262800"/>
          </a:xfrm>
          <a:prstGeom prst="rect">
            <a:avLst/>
          </a:prstGeom>
        </p:spPr>
      </p:pic>
      <p:pic>
        <p:nvPicPr>
          <p:cNvPr id="30" name="Graphic 29">
            <a:extLst>
              <a:ext uri="{FF2B5EF4-FFF2-40B4-BE49-F238E27FC236}">
                <a16:creationId xmlns:a16="http://schemas.microsoft.com/office/drawing/2014/main" id="{4C1B9F45-0AA1-094B-B47F-A057545AAA2B}"/>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7095455" y="5463103"/>
            <a:ext cx="262800" cy="262800"/>
          </a:xfrm>
          <a:prstGeom prst="rect">
            <a:avLst/>
          </a:prstGeom>
        </p:spPr>
      </p:pic>
      <p:pic>
        <p:nvPicPr>
          <p:cNvPr id="34" name="Graphic 33">
            <a:extLst>
              <a:ext uri="{FF2B5EF4-FFF2-40B4-BE49-F238E27FC236}">
                <a16:creationId xmlns:a16="http://schemas.microsoft.com/office/drawing/2014/main" id="{44DAB72D-28C9-5040-B6B3-957B8E65406F}"/>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11555434" y="3606366"/>
            <a:ext cx="262800" cy="262800"/>
          </a:xfrm>
          <a:prstGeom prst="rect">
            <a:avLst/>
          </a:prstGeom>
        </p:spPr>
      </p:pic>
      <p:pic>
        <p:nvPicPr>
          <p:cNvPr id="46" name="Graphic 45">
            <a:extLst>
              <a:ext uri="{FF2B5EF4-FFF2-40B4-BE49-F238E27FC236}">
                <a16:creationId xmlns:a16="http://schemas.microsoft.com/office/drawing/2014/main" id="{AE77E2DD-F6BF-924E-A028-19EA57772A85}"/>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rcRect/>
          <a:stretch/>
        </p:blipFill>
        <p:spPr>
          <a:xfrm>
            <a:off x="4864339" y="6081198"/>
            <a:ext cx="262800" cy="262800"/>
          </a:xfrm>
          <a:prstGeom prst="rect">
            <a:avLst/>
          </a:prstGeom>
        </p:spPr>
      </p:pic>
      <p:pic>
        <p:nvPicPr>
          <p:cNvPr id="50" name="Graphic 49">
            <a:extLst>
              <a:ext uri="{FF2B5EF4-FFF2-40B4-BE49-F238E27FC236}">
                <a16:creationId xmlns:a16="http://schemas.microsoft.com/office/drawing/2014/main" id="{0C20073C-3348-1F45-91A9-30D610C659D5}"/>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rcRect/>
          <a:stretch/>
        </p:blipFill>
        <p:spPr>
          <a:xfrm>
            <a:off x="4307391" y="6081198"/>
            <a:ext cx="262800" cy="262800"/>
          </a:xfrm>
          <a:prstGeom prst="rect">
            <a:avLst/>
          </a:prstGeom>
        </p:spPr>
      </p:pic>
      <p:pic>
        <p:nvPicPr>
          <p:cNvPr id="54" name="Graphic 53">
            <a:extLst>
              <a:ext uri="{FF2B5EF4-FFF2-40B4-BE49-F238E27FC236}">
                <a16:creationId xmlns:a16="http://schemas.microsoft.com/office/drawing/2014/main" id="{594A5F3F-1086-C948-BB5B-939E465BF404}"/>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5978235" y="6081198"/>
            <a:ext cx="262800" cy="262800"/>
          </a:xfrm>
          <a:prstGeom prst="rect">
            <a:avLst/>
          </a:prstGeom>
        </p:spPr>
      </p:pic>
      <p:pic>
        <p:nvPicPr>
          <p:cNvPr id="58" name="Graphic 57">
            <a:extLst>
              <a:ext uri="{FF2B5EF4-FFF2-40B4-BE49-F238E27FC236}">
                <a16:creationId xmlns:a16="http://schemas.microsoft.com/office/drawing/2014/main" id="{1EC584F3-984C-2246-8BC5-7063F42BAB46}"/>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5421287" y="6081198"/>
            <a:ext cx="262800" cy="262800"/>
          </a:xfrm>
          <a:prstGeom prst="rect">
            <a:avLst/>
          </a:prstGeom>
        </p:spPr>
      </p:pic>
      <p:pic>
        <p:nvPicPr>
          <p:cNvPr id="72" name="Graphic 71">
            <a:extLst>
              <a:ext uri="{FF2B5EF4-FFF2-40B4-BE49-F238E27FC236}">
                <a16:creationId xmlns:a16="http://schemas.microsoft.com/office/drawing/2014/main" id="{B648E4E7-43EC-2040-A146-2317F83E662B}"/>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8768525" y="4235969"/>
            <a:ext cx="262800" cy="262800"/>
          </a:xfrm>
          <a:prstGeom prst="rect">
            <a:avLst/>
          </a:prstGeom>
        </p:spPr>
      </p:pic>
      <p:pic>
        <p:nvPicPr>
          <p:cNvPr id="92" name="Graphic 91">
            <a:extLst>
              <a:ext uri="{FF2B5EF4-FFF2-40B4-BE49-F238E27FC236}">
                <a16:creationId xmlns:a16="http://schemas.microsoft.com/office/drawing/2014/main" id="{A6BB4497-770A-1440-9BED-8435A3508FA0}"/>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8768293" y="4848447"/>
            <a:ext cx="262800" cy="262800"/>
          </a:xfrm>
          <a:prstGeom prst="rect">
            <a:avLst/>
          </a:prstGeom>
        </p:spPr>
      </p:pic>
      <p:pic>
        <p:nvPicPr>
          <p:cNvPr id="100" name="Graphic 99">
            <a:extLst>
              <a:ext uri="{FF2B5EF4-FFF2-40B4-BE49-F238E27FC236}">
                <a16:creationId xmlns:a16="http://schemas.microsoft.com/office/drawing/2014/main" id="{E4AE65F5-E4C4-A84B-9B3C-701FB0E30AFC}"/>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9325181" y="1750897"/>
            <a:ext cx="262800" cy="262800"/>
          </a:xfrm>
          <a:prstGeom prst="rect">
            <a:avLst/>
          </a:prstGeom>
        </p:spPr>
      </p:pic>
      <p:pic>
        <p:nvPicPr>
          <p:cNvPr id="104" name="Graphic 103">
            <a:extLst>
              <a:ext uri="{FF2B5EF4-FFF2-40B4-BE49-F238E27FC236}">
                <a16:creationId xmlns:a16="http://schemas.microsoft.com/office/drawing/2014/main" id="{1F85EA46-3ADB-8440-9EF0-C1966E933967}"/>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8768293" y="1750897"/>
            <a:ext cx="262800" cy="262800"/>
          </a:xfrm>
          <a:prstGeom prst="rect">
            <a:avLst/>
          </a:prstGeom>
        </p:spPr>
      </p:pic>
      <p:pic>
        <p:nvPicPr>
          <p:cNvPr id="116" name="Graphic 115">
            <a:extLst>
              <a:ext uri="{FF2B5EF4-FFF2-40B4-BE49-F238E27FC236}">
                <a16:creationId xmlns:a16="http://schemas.microsoft.com/office/drawing/2014/main" id="{BE9C375A-AD66-674F-8C16-04F7AE1CE075}"/>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9325181" y="2369235"/>
            <a:ext cx="262800" cy="262800"/>
          </a:xfrm>
          <a:prstGeom prst="rect">
            <a:avLst/>
          </a:prstGeom>
        </p:spPr>
      </p:pic>
      <p:pic>
        <p:nvPicPr>
          <p:cNvPr id="120" name="Graphic 119">
            <a:extLst>
              <a:ext uri="{FF2B5EF4-FFF2-40B4-BE49-F238E27FC236}">
                <a16:creationId xmlns:a16="http://schemas.microsoft.com/office/drawing/2014/main" id="{649ABDD6-669B-F04D-AE49-7DDD83CBEAA0}"/>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8768293" y="2369235"/>
            <a:ext cx="262800" cy="262800"/>
          </a:xfrm>
          <a:prstGeom prst="rect">
            <a:avLst/>
          </a:prstGeom>
        </p:spPr>
      </p:pic>
      <p:pic>
        <p:nvPicPr>
          <p:cNvPr id="140" name="Graphic 139">
            <a:extLst>
              <a:ext uri="{FF2B5EF4-FFF2-40B4-BE49-F238E27FC236}">
                <a16:creationId xmlns:a16="http://schemas.microsoft.com/office/drawing/2014/main" id="{25B88385-3A1D-F048-BCAB-303E73785D9D}"/>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9325442" y="4235969"/>
            <a:ext cx="262800" cy="262800"/>
          </a:xfrm>
          <a:prstGeom prst="rect">
            <a:avLst/>
          </a:prstGeom>
        </p:spPr>
      </p:pic>
      <p:pic>
        <p:nvPicPr>
          <p:cNvPr id="144" name="Graphic 143">
            <a:extLst>
              <a:ext uri="{FF2B5EF4-FFF2-40B4-BE49-F238E27FC236}">
                <a16:creationId xmlns:a16="http://schemas.microsoft.com/office/drawing/2014/main" id="{998085EE-8639-FF4D-B9D0-1582FA047DA4}"/>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9325181" y="4848447"/>
            <a:ext cx="262800" cy="262800"/>
          </a:xfrm>
          <a:prstGeom prst="rect">
            <a:avLst/>
          </a:prstGeom>
        </p:spPr>
      </p:pic>
      <p:pic>
        <p:nvPicPr>
          <p:cNvPr id="148" name="Graphic 147">
            <a:extLst>
              <a:ext uri="{FF2B5EF4-FFF2-40B4-BE49-F238E27FC236}">
                <a16:creationId xmlns:a16="http://schemas.microsoft.com/office/drawing/2014/main" id="{04377227-43B9-5D45-9279-0B7DFABD3BE3}"/>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9325181" y="2987573"/>
            <a:ext cx="262800" cy="262800"/>
          </a:xfrm>
          <a:prstGeom prst="rect">
            <a:avLst/>
          </a:prstGeom>
        </p:spPr>
      </p:pic>
      <p:pic>
        <p:nvPicPr>
          <p:cNvPr id="152" name="Graphic 151">
            <a:extLst>
              <a:ext uri="{FF2B5EF4-FFF2-40B4-BE49-F238E27FC236}">
                <a16:creationId xmlns:a16="http://schemas.microsoft.com/office/drawing/2014/main" id="{32B0221F-3DC7-394A-AE09-918AE720474C}"/>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8768293" y="2987573"/>
            <a:ext cx="262800" cy="262800"/>
          </a:xfrm>
          <a:prstGeom prst="rect">
            <a:avLst/>
          </a:prstGeom>
        </p:spPr>
      </p:pic>
      <p:pic>
        <p:nvPicPr>
          <p:cNvPr id="156" name="Graphic 155">
            <a:extLst>
              <a:ext uri="{FF2B5EF4-FFF2-40B4-BE49-F238E27FC236}">
                <a16:creationId xmlns:a16="http://schemas.microsoft.com/office/drawing/2014/main" id="{E29E951D-D8FC-DC45-A28F-4AB0EAEA50E6}"/>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7092131" y="6081198"/>
            <a:ext cx="262800" cy="262800"/>
          </a:xfrm>
          <a:prstGeom prst="rect">
            <a:avLst/>
          </a:prstGeom>
        </p:spPr>
      </p:pic>
      <p:pic>
        <p:nvPicPr>
          <p:cNvPr id="160" name="Graphic 159">
            <a:extLst>
              <a:ext uri="{FF2B5EF4-FFF2-40B4-BE49-F238E27FC236}">
                <a16:creationId xmlns:a16="http://schemas.microsoft.com/office/drawing/2014/main" id="{F4BF9B47-21DD-944C-9403-4A110156CE8B}"/>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6535183" y="6081198"/>
            <a:ext cx="262800" cy="262800"/>
          </a:xfrm>
          <a:prstGeom prst="rect">
            <a:avLst/>
          </a:prstGeom>
        </p:spPr>
      </p:pic>
      <p:pic>
        <p:nvPicPr>
          <p:cNvPr id="173" name="Graphic 172">
            <a:extLst>
              <a:ext uri="{FF2B5EF4-FFF2-40B4-BE49-F238E27FC236}">
                <a16:creationId xmlns:a16="http://schemas.microsoft.com/office/drawing/2014/main" id="{B66C6A74-97E8-2C4E-8DD3-903A3E4174E8}"/>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7094537" y="4845006"/>
            <a:ext cx="262800" cy="262800"/>
          </a:xfrm>
          <a:prstGeom prst="rect">
            <a:avLst/>
          </a:prstGeom>
        </p:spPr>
      </p:pic>
      <p:pic>
        <p:nvPicPr>
          <p:cNvPr id="177" name="Graphic 176">
            <a:extLst>
              <a:ext uri="{FF2B5EF4-FFF2-40B4-BE49-F238E27FC236}">
                <a16:creationId xmlns:a16="http://schemas.microsoft.com/office/drawing/2014/main" id="{34A84873-F98C-AD42-8CA3-2E879B8196FB}"/>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6537649" y="4844424"/>
            <a:ext cx="262800" cy="262800"/>
          </a:xfrm>
          <a:prstGeom prst="rect">
            <a:avLst/>
          </a:prstGeom>
        </p:spPr>
      </p:pic>
      <p:pic>
        <p:nvPicPr>
          <p:cNvPr id="181" name="Graphic 180">
            <a:extLst>
              <a:ext uri="{FF2B5EF4-FFF2-40B4-BE49-F238E27FC236}">
                <a16:creationId xmlns:a16="http://schemas.microsoft.com/office/drawing/2014/main" id="{92021CDF-5986-524A-8A5B-89A502698453}"/>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0439738" y="6081198"/>
            <a:ext cx="262800" cy="262800"/>
          </a:xfrm>
          <a:prstGeom prst="rect">
            <a:avLst/>
          </a:prstGeom>
        </p:spPr>
      </p:pic>
      <p:pic>
        <p:nvPicPr>
          <p:cNvPr id="185" name="Graphic 184">
            <a:extLst>
              <a:ext uri="{FF2B5EF4-FFF2-40B4-BE49-F238E27FC236}">
                <a16:creationId xmlns:a16="http://schemas.microsoft.com/office/drawing/2014/main" id="{4FDB1E95-881C-254F-8FEC-16CA08138B98}"/>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9882790" y="6081198"/>
            <a:ext cx="262800" cy="262800"/>
          </a:xfrm>
          <a:prstGeom prst="rect">
            <a:avLst/>
          </a:prstGeom>
        </p:spPr>
      </p:pic>
      <p:pic>
        <p:nvPicPr>
          <p:cNvPr id="189" name="Graphic 188">
            <a:extLst>
              <a:ext uri="{FF2B5EF4-FFF2-40B4-BE49-F238E27FC236}">
                <a16:creationId xmlns:a16="http://schemas.microsoft.com/office/drawing/2014/main" id="{6CF6BF69-34AB-AF4E-85CB-F2F7BDF0E595}"/>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10996686" y="6081198"/>
            <a:ext cx="262800" cy="262800"/>
          </a:xfrm>
          <a:prstGeom prst="rect">
            <a:avLst/>
          </a:prstGeom>
        </p:spPr>
      </p:pic>
      <p:pic>
        <p:nvPicPr>
          <p:cNvPr id="197" name="Graphic 196">
            <a:extLst>
              <a:ext uri="{FF2B5EF4-FFF2-40B4-BE49-F238E27FC236}">
                <a16:creationId xmlns:a16="http://schemas.microsoft.com/office/drawing/2014/main" id="{369B6480-3432-AA42-A495-68E2982A9F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800" y="6079398"/>
            <a:ext cx="266400" cy="266400"/>
          </a:xfrm>
          <a:prstGeom prst="rect">
            <a:avLst/>
          </a:prstGeom>
        </p:spPr>
      </p:pic>
      <p:pic>
        <p:nvPicPr>
          <p:cNvPr id="201" name="Graphic 200">
            <a:extLst>
              <a:ext uri="{FF2B5EF4-FFF2-40B4-BE49-F238E27FC236}">
                <a16:creationId xmlns:a16="http://schemas.microsoft.com/office/drawing/2014/main" id="{B2452167-B00A-F846-9F99-64F3BF2F97F1}"/>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rcRect/>
          <a:stretch/>
        </p:blipFill>
        <p:spPr>
          <a:xfrm>
            <a:off x="11553634" y="6079398"/>
            <a:ext cx="266400" cy="266400"/>
          </a:xfrm>
          <a:prstGeom prst="rect">
            <a:avLst/>
          </a:prstGeom>
        </p:spPr>
      </p:pic>
      <p:pic>
        <p:nvPicPr>
          <p:cNvPr id="132" name="Graphic 131">
            <a:extLst>
              <a:ext uri="{FF2B5EF4-FFF2-40B4-BE49-F238E27FC236}">
                <a16:creationId xmlns:a16="http://schemas.microsoft.com/office/drawing/2014/main" id="{DE327F57-DA63-874E-B437-C37E4C2B0416}"/>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rot="18900000">
            <a:off x="9325181" y="3623491"/>
            <a:ext cx="262800" cy="262800"/>
          </a:xfrm>
          <a:prstGeom prst="rect">
            <a:avLst/>
          </a:prstGeom>
        </p:spPr>
      </p:pic>
      <p:pic>
        <p:nvPicPr>
          <p:cNvPr id="134" name="Graphic 133">
            <a:extLst>
              <a:ext uri="{FF2B5EF4-FFF2-40B4-BE49-F238E27FC236}">
                <a16:creationId xmlns:a16="http://schemas.microsoft.com/office/drawing/2014/main" id="{BCF47329-E39C-2B49-8C2C-FE790187950F}"/>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rot="18900000">
            <a:off x="8768293" y="3623491"/>
            <a:ext cx="262800" cy="262800"/>
          </a:xfrm>
          <a:prstGeom prst="rect">
            <a:avLst/>
          </a:prstGeom>
        </p:spPr>
      </p:pic>
    </p:spTree>
    <p:extLst>
      <p:ext uri="{BB962C8B-B14F-4D97-AF65-F5344CB8AC3E}">
        <p14:creationId xmlns:p14="http://schemas.microsoft.com/office/powerpoint/2010/main" val="10423955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414E4C-BA9E-4CB2-85A9-08E07F7DA405}"/>
              </a:ext>
            </a:extLst>
          </p:cNvPr>
          <p:cNvSpPr>
            <a:spLocks noGrp="1"/>
          </p:cNvSpPr>
          <p:nvPr>
            <p:ph type="title"/>
          </p:nvPr>
        </p:nvSpPr>
        <p:spPr/>
        <p:txBody>
          <a:bodyPr/>
          <a:lstStyle/>
          <a:p>
            <a:r>
              <a:rPr lang="de-DE" dirty="0">
                <a:latin typeface="Arial" panose="020B0604020202020204" pitchFamily="34" charset="0"/>
                <a:cs typeface="Arial" panose="020B0604020202020204" pitchFamily="34" charset="0"/>
              </a:rPr>
              <a:t>Q&amp;A</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9122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02A17-70F0-A34C-9DB2-5892F6974E87}"/>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1692297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8414E4C-BA9E-4CB2-85A9-08E07F7DA405}"/>
              </a:ext>
            </a:extLst>
          </p:cNvPr>
          <p:cNvSpPr>
            <a:spLocks noGrp="1"/>
          </p:cNvSpPr>
          <p:nvPr>
            <p:ph type="title"/>
          </p:nvPr>
        </p:nvSpPr>
        <p:spPr/>
        <p:txBody>
          <a:bodyPr/>
          <a:lstStyle/>
          <a:p>
            <a:r>
              <a:rPr lang="de-DE" dirty="0">
                <a:latin typeface="Arial" panose="020B0604020202020204" pitchFamily="34" charset="0"/>
                <a:cs typeface="Arial" panose="020B0604020202020204" pitchFamily="34" charset="0"/>
              </a:rPr>
              <a:t>Appendix</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119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69726DC-FF9E-0B48-82DD-FC3B3A225849}"/>
              </a:ext>
            </a:extLst>
          </p:cNvPr>
          <p:cNvSpPr>
            <a:spLocks noGrp="1"/>
          </p:cNvSpPr>
          <p:nvPr>
            <p:ph type="pic" sz="quarter" idx="10"/>
          </p:nvPr>
        </p:nvSpPr>
        <p:spPr>
          <a:xfrm>
            <a:off x="4327525" y="1248870"/>
            <a:ext cx="7483476" cy="4562475"/>
          </a:xfrm>
        </p:spPr>
      </p:sp>
      <p:sp>
        <p:nvSpPr>
          <p:cNvPr id="3" name="Title 2">
            <a:extLst>
              <a:ext uri="{FF2B5EF4-FFF2-40B4-BE49-F238E27FC236}">
                <a16:creationId xmlns:a16="http://schemas.microsoft.com/office/drawing/2014/main" id="{692ADFC4-D4CA-634B-A14B-FDF14A2B32D8}"/>
              </a:ext>
            </a:extLst>
          </p:cNvPr>
          <p:cNvSpPr>
            <a:spLocks noGrp="1"/>
          </p:cNvSpPr>
          <p:nvPr>
            <p:ph type="title"/>
          </p:nvPr>
        </p:nvSpPr>
        <p:spPr/>
        <p:txBody>
          <a:bodyPr/>
          <a:lstStyle/>
          <a:p>
            <a:r>
              <a:rPr lang="de-DE" dirty="0" err="1"/>
              <a:t>Use</a:t>
            </a:r>
            <a:r>
              <a:rPr lang="de-DE" dirty="0"/>
              <a:t> </a:t>
            </a:r>
            <a:r>
              <a:rPr lang="de-DE" dirty="0" err="1"/>
              <a:t>your</a:t>
            </a:r>
            <a:r>
              <a:rPr lang="de-DE" dirty="0"/>
              <a:t> </a:t>
            </a:r>
            <a:r>
              <a:rPr lang="de-DE" dirty="0" err="1">
                <a:solidFill>
                  <a:schemeClr val="accent4"/>
                </a:solidFill>
              </a:rPr>
              <a:t>headline</a:t>
            </a:r>
            <a:r>
              <a:rPr lang="de-DE" dirty="0">
                <a:solidFill>
                  <a:schemeClr val="accent4"/>
                </a:solidFill>
              </a:rPr>
              <a:t> </a:t>
            </a:r>
            <a:r>
              <a:rPr lang="de-DE" dirty="0" err="1">
                <a:solidFill>
                  <a:schemeClr val="accent4"/>
                </a:solidFill>
              </a:rPr>
              <a:t>here</a:t>
            </a:r>
            <a:r>
              <a:rPr lang="de-DE" dirty="0">
                <a:solidFill>
                  <a:schemeClr val="accent4"/>
                </a:solidFill>
              </a:rPr>
              <a:t> </a:t>
            </a:r>
            <a:r>
              <a:rPr lang="de-DE" spc="-150" dirty="0" err="1"/>
              <a:t>and</a:t>
            </a:r>
            <a:r>
              <a:rPr lang="de-DE" spc="-150" dirty="0"/>
              <a:t> </a:t>
            </a:r>
            <a:r>
              <a:rPr lang="de-DE" spc="-150" dirty="0" err="1"/>
              <a:t>r</a:t>
            </a:r>
            <a:r>
              <a:rPr lang="de-DE" dirty="0" err="1"/>
              <a:t>emember</a:t>
            </a:r>
            <a:r>
              <a:rPr lang="de-DE" dirty="0"/>
              <a:t> </a:t>
            </a:r>
            <a:r>
              <a:rPr lang="de-DE" dirty="0" err="1"/>
              <a:t>to</a:t>
            </a:r>
            <a:r>
              <a:rPr lang="de-DE" dirty="0"/>
              <a:t> </a:t>
            </a:r>
            <a:r>
              <a:rPr lang="de-DE" dirty="0" err="1"/>
              <a:t>keep</a:t>
            </a:r>
            <a:r>
              <a:rPr lang="de-DE" dirty="0"/>
              <a:t> </a:t>
            </a:r>
            <a:r>
              <a:rPr lang="de-DE" dirty="0" err="1"/>
              <a:t>it</a:t>
            </a:r>
            <a:r>
              <a:rPr lang="de-DE" dirty="0"/>
              <a:t> </a:t>
            </a:r>
            <a:r>
              <a:rPr lang="de-DE" dirty="0" err="1"/>
              <a:t>short</a:t>
            </a:r>
            <a:r>
              <a:rPr lang="de-DE" dirty="0"/>
              <a:t> &amp; </a:t>
            </a:r>
            <a:r>
              <a:rPr lang="de-DE" dirty="0" err="1"/>
              <a:t>crisp</a:t>
            </a:r>
            <a:r>
              <a:rPr lang="de-DE" dirty="0"/>
              <a:t>.</a:t>
            </a:r>
          </a:p>
        </p:txBody>
      </p:sp>
    </p:spTree>
    <p:extLst>
      <p:ext uri="{BB962C8B-B14F-4D97-AF65-F5344CB8AC3E}">
        <p14:creationId xmlns:p14="http://schemas.microsoft.com/office/powerpoint/2010/main" val="1592210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B679D7-8775-4304-AF60-6141CA8A10A5}"/>
              </a:ext>
            </a:extLst>
          </p:cNvPr>
          <p:cNvSpPr>
            <a:spLocks noGrp="1"/>
          </p:cNvSpPr>
          <p:nvPr>
            <p:ph type="title"/>
          </p:nvPr>
        </p:nvSpPr>
        <p:spPr/>
        <p:txBody>
          <a:bodyPr>
            <a:normAutofit/>
          </a:bodyPr>
          <a:lstStyle/>
          <a:p>
            <a:r>
              <a:rPr lang="de-DE" dirty="0"/>
              <a:t>Cover + </a:t>
            </a:r>
            <a:r>
              <a:rPr lang="de-DE" dirty="0" err="1"/>
              <a:t>color</a:t>
            </a:r>
            <a:br>
              <a:rPr lang="de-DE" dirty="0"/>
            </a:br>
            <a:r>
              <a:rPr lang="de-DE" dirty="0" err="1"/>
              <a:t>headline</a:t>
            </a:r>
            <a:r>
              <a:rPr lang="de-DE" dirty="0"/>
              <a:t> </a:t>
            </a:r>
            <a:r>
              <a:rPr lang="de-DE" dirty="0" err="1"/>
              <a:t>here</a:t>
            </a:r>
            <a:br>
              <a:rPr lang="de-DE" dirty="0"/>
            </a:br>
            <a:r>
              <a:rPr lang="de-DE" dirty="0" err="1">
                <a:solidFill>
                  <a:schemeClr val="accent4"/>
                </a:solidFill>
              </a:rPr>
              <a:t>ppt</a:t>
            </a:r>
            <a:r>
              <a:rPr lang="de-DE" dirty="0">
                <a:solidFill>
                  <a:schemeClr val="accent4"/>
                </a:solidFill>
              </a:rPr>
              <a:t> </a:t>
            </a:r>
            <a:r>
              <a:rPr lang="de-DE" dirty="0" err="1">
                <a:solidFill>
                  <a:schemeClr val="accent4"/>
                </a:solidFill>
              </a:rPr>
              <a:t>template</a:t>
            </a:r>
            <a:r>
              <a:rPr lang="de-DE" dirty="0">
                <a:solidFill>
                  <a:schemeClr val="accent4"/>
                </a:solidFill>
              </a:rPr>
              <a:t> </a:t>
            </a:r>
            <a:br>
              <a:rPr lang="de-DE" dirty="0"/>
            </a:br>
            <a:r>
              <a:rPr lang="de-DE" dirty="0"/>
              <a:t>Q4 2019</a:t>
            </a:r>
            <a:endParaRPr lang="en-US" dirty="0"/>
          </a:p>
        </p:txBody>
      </p:sp>
      <p:sp>
        <p:nvSpPr>
          <p:cNvPr id="11" name="Text Placeholder 10">
            <a:extLst>
              <a:ext uri="{FF2B5EF4-FFF2-40B4-BE49-F238E27FC236}">
                <a16:creationId xmlns:a16="http://schemas.microsoft.com/office/drawing/2014/main" id="{FCEB3095-B49E-44FB-BF23-7DA438A47C5D}"/>
              </a:ext>
            </a:extLst>
          </p:cNvPr>
          <p:cNvSpPr>
            <a:spLocks noGrp="1"/>
          </p:cNvSpPr>
          <p:nvPr>
            <p:ph type="body" sz="quarter" idx="11"/>
          </p:nvPr>
        </p:nvSpPr>
        <p:spPr/>
        <p:txBody>
          <a:bodyPr/>
          <a:lstStyle/>
          <a:p>
            <a:r>
              <a:rPr lang="de-DE" dirty="0"/>
              <a:t>Add your name, </a:t>
            </a:r>
            <a:r>
              <a:rPr lang="de-DE" dirty="0" err="1"/>
              <a:t>job</a:t>
            </a:r>
            <a:r>
              <a:rPr lang="de-DE" dirty="0"/>
              <a:t> title, date </a:t>
            </a:r>
          </a:p>
          <a:p>
            <a:r>
              <a:rPr lang="de-DE" dirty="0"/>
              <a:t>or location</a:t>
            </a:r>
            <a:endParaRPr lang="en-US" dirty="0"/>
          </a:p>
        </p:txBody>
      </p:sp>
      <p:pic>
        <p:nvPicPr>
          <p:cNvPr id="4" name="Picture Placeholder 3">
            <a:extLst>
              <a:ext uri="{FF2B5EF4-FFF2-40B4-BE49-F238E27FC236}">
                <a16:creationId xmlns:a16="http://schemas.microsoft.com/office/drawing/2014/main" id="{33BE5ED2-D599-194D-811E-9346A182BEA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20370" r="20370"/>
          <a:stretch>
            <a:fillRect/>
          </a:stretch>
        </p:blipFill>
        <p:spPr/>
      </p:pic>
    </p:spTree>
    <p:extLst>
      <p:ext uri="{BB962C8B-B14F-4D97-AF65-F5344CB8AC3E}">
        <p14:creationId xmlns:p14="http://schemas.microsoft.com/office/powerpoint/2010/main" val="1007932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B679D7-8775-4304-AF60-6141CA8A10A5}"/>
              </a:ext>
            </a:extLst>
          </p:cNvPr>
          <p:cNvSpPr>
            <a:spLocks noGrp="1"/>
          </p:cNvSpPr>
          <p:nvPr>
            <p:ph type="title"/>
          </p:nvPr>
        </p:nvSpPr>
        <p:spPr/>
        <p:txBody>
          <a:bodyPr>
            <a:normAutofit/>
          </a:bodyPr>
          <a:lstStyle/>
          <a:p>
            <a:r>
              <a:rPr lang="de-DE" dirty="0"/>
              <a:t>Cover + </a:t>
            </a:r>
            <a:r>
              <a:rPr lang="de-DE" dirty="0" err="1"/>
              <a:t>color</a:t>
            </a:r>
            <a:br>
              <a:rPr lang="de-DE" dirty="0"/>
            </a:br>
            <a:r>
              <a:rPr lang="de-DE" dirty="0" err="1"/>
              <a:t>headline</a:t>
            </a:r>
            <a:r>
              <a:rPr lang="de-DE" dirty="0"/>
              <a:t> </a:t>
            </a:r>
            <a:r>
              <a:rPr lang="de-DE" dirty="0" err="1"/>
              <a:t>here</a:t>
            </a:r>
            <a:br>
              <a:rPr lang="de-DE" dirty="0"/>
            </a:br>
            <a:r>
              <a:rPr lang="de-DE" dirty="0" err="1">
                <a:solidFill>
                  <a:schemeClr val="bg2"/>
                </a:solidFill>
              </a:rPr>
              <a:t>ppt</a:t>
            </a:r>
            <a:r>
              <a:rPr lang="de-DE" dirty="0">
                <a:solidFill>
                  <a:schemeClr val="bg2"/>
                </a:solidFill>
              </a:rPr>
              <a:t> </a:t>
            </a:r>
            <a:r>
              <a:rPr lang="de-DE" dirty="0" err="1">
                <a:solidFill>
                  <a:schemeClr val="bg2"/>
                </a:solidFill>
              </a:rPr>
              <a:t>template</a:t>
            </a:r>
            <a:r>
              <a:rPr lang="de-DE" dirty="0">
                <a:solidFill>
                  <a:schemeClr val="bg2"/>
                </a:solidFill>
              </a:rPr>
              <a:t> </a:t>
            </a:r>
            <a:br>
              <a:rPr lang="de-DE" dirty="0"/>
            </a:br>
            <a:r>
              <a:rPr lang="de-DE" dirty="0"/>
              <a:t>Q4 2019</a:t>
            </a:r>
            <a:endParaRPr lang="en-US" dirty="0"/>
          </a:p>
        </p:txBody>
      </p:sp>
      <p:sp>
        <p:nvSpPr>
          <p:cNvPr id="11" name="Text Placeholder 10">
            <a:extLst>
              <a:ext uri="{FF2B5EF4-FFF2-40B4-BE49-F238E27FC236}">
                <a16:creationId xmlns:a16="http://schemas.microsoft.com/office/drawing/2014/main" id="{FCEB3095-B49E-44FB-BF23-7DA438A47C5D}"/>
              </a:ext>
            </a:extLst>
          </p:cNvPr>
          <p:cNvSpPr>
            <a:spLocks noGrp="1"/>
          </p:cNvSpPr>
          <p:nvPr>
            <p:ph type="body" sz="quarter" idx="10"/>
          </p:nvPr>
        </p:nvSpPr>
        <p:spPr/>
        <p:txBody>
          <a:bodyPr/>
          <a:lstStyle/>
          <a:p>
            <a:r>
              <a:rPr lang="de-DE" dirty="0"/>
              <a:t>Add your name, </a:t>
            </a:r>
            <a:r>
              <a:rPr lang="de-DE" dirty="0" err="1"/>
              <a:t>job</a:t>
            </a:r>
            <a:r>
              <a:rPr lang="de-DE" dirty="0"/>
              <a:t> title, date </a:t>
            </a:r>
          </a:p>
          <a:p>
            <a:r>
              <a:rPr lang="de-DE" dirty="0"/>
              <a:t>or location</a:t>
            </a:r>
            <a:endParaRPr lang="en-US" dirty="0"/>
          </a:p>
        </p:txBody>
      </p:sp>
    </p:spTree>
    <p:extLst>
      <p:ext uri="{BB962C8B-B14F-4D97-AF65-F5344CB8AC3E}">
        <p14:creationId xmlns:p14="http://schemas.microsoft.com/office/powerpoint/2010/main" val="2754364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B679D7-8775-4304-AF60-6141CA8A10A5}"/>
              </a:ext>
            </a:extLst>
          </p:cNvPr>
          <p:cNvSpPr>
            <a:spLocks noGrp="1"/>
          </p:cNvSpPr>
          <p:nvPr>
            <p:ph type="title"/>
          </p:nvPr>
        </p:nvSpPr>
        <p:spPr/>
        <p:txBody>
          <a:bodyPr>
            <a:normAutofit/>
          </a:bodyPr>
          <a:lstStyle/>
          <a:p>
            <a:r>
              <a:rPr lang="de-DE" dirty="0"/>
              <a:t>Cover + </a:t>
            </a:r>
            <a:r>
              <a:rPr lang="de-DE" dirty="0" err="1"/>
              <a:t>color</a:t>
            </a:r>
            <a:br>
              <a:rPr lang="de-DE" dirty="0"/>
            </a:br>
            <a:r>
              <a:rPr lang="de-DE" dirty="0" err="1"/>
              <a:t>headline</a:t>
            </a:r>
            <a:r>
              <a:rPr lang="de-DE" dirty="0"/>
              <a:t> </a:t>
            </a:r>
            <a:r>
              <a:rPr lang="de-DE" dirty="0" err="1"/>
              <a:t>here</a:t>
            </a:r>
            <a:br>
              <a:rPr lang="de-DE" dirty="0"/>
            </a:br>
            <a:r>
              <a:rPr lang="de-DE" dirty="0" err="1">
                <a:solidFill>
                  <a:schemeClr val="bg2"/>
                </a:solidFill>
              </a:rPr>
              <a:t>ppt</a:t>
            </a:r>
            <a:r>
              <a:rPr lang="de-DE" dirty="0">
                <a:solidFill>
                  <a:schemeClr val="bg2"/>
                </a:solidFill>
              </a:rPr>
              <a:t> </a:t>
            </a:r>
            <a:r>
              <a:rPr lang="de-DE" dirty="0" err="1">
                <a:solidFill>
                  <a:schemeClr val="bg2"/>
                </a:solidFill>
              </a:rPr>
              <a:t>template</a:t>
            </a:r>
            <a:r>
              <a:rPr lang="de-DE" dirty="0">
                <a:solidFill>
                  <a:schemeClr val="bg2"/>
                </a:solidFill>
              </a:rPr>
              <a:t> </a:t>
            </a:r>
            <a:br>
              <a:rPr lang="de-DE" dirty="0"/>
            </a:br>
            <a:r>
              <a:rPr lang="de-DE" dirty="0"/>
              <a:t>Q4 2019</a:t>
            </a:r>
            <a:endParaRPr lang="en-US" dirty="0"/>
          </a:p>
        </p:txBody>
      </p:sp>
      <p:sp>
        <p:nvSpPr>
          <p:cNvPr id="11" name="Text Placeholder 10">
            <a:extLst>
              <a:ext uri="{FF2B5EF4-FFF2-40B4-BE49-F238E27FC236}">
                <a16:creationId xmlns:a16="http://schemas.microsoft.com/office/drawing/2014/main" id="{FCEB3095-B49E-44FB-BF23-7DA438A47C5D}"/>
              </a:ext>
            </a:extLst>
          </p:cNvPr>
          <p:cNvSpPr>
            <a:spLocks noGrp="1"/>
          </p:cNvSpPr>
          <p:nvPr>
            <p:ph type="body" sz="quarter" idx="10"/>
          </p:nvPr>
        </p:nvSpPr>
        <p:spPr/>
        <p:txBody>
          <a:bodyPr/>
          <a:lstStyle/>
          <a:p>
            <a:r>
              <a:rPr lang="de-DE" dirty="0"/>
              <a:t>Add your name, </a:t>
            </a:r>
            <a:r>
              <a:rPr lang="de-DE" dirty="0" err="1"/>
              <a:t>job</a:t>
            </a:r>
            <a:r>
              <a:rPr lang="de-DE" dirty="0"/>
              <a:t> title, date </a:t>
            </a:r>
          </a:p>
          <a:p>
            <a:r>
              <a:rPr lang="de-DE" dirty="0"/>
              <a:t>or location</a:t>
            </a:r>
            <a:endParaRPr lang="en-US" dirty="0"/>
          </a:p>
        </p:txBody>
      </p:sp>
    </p:spTree>
    <p:extLst>
      <p:ext uri="{BB962C8B-B14F-4D97-AF65-F5344CB8AC3E}">
        <p14:creationId xmlns:p14="http://schemas.microsoft.com/office/powerpoint/2010/main" val="13828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AB679D7-8775-4304-AF60-6141CA8A10A5}"/>
              </a:ext>
            </a:extLst>
          </p:cNvPr>
          <p:cNvSpPr>
            <a:spLocks noGrp="1"/>
          </p:cNvSpPr>
          <p:nvPr>
            <p:ph type="title"/>
          </p:nvPr>
        </p:nvSpPr>
        <p:spPr/>
        <p:txBody>
          <a:bodyPr>
            <a:normAutofit/>
          </a:bodyPr>
          <a:lstStyle/>
          <a:p>
            <a:r>
              <a:rPr lang="de-DE" dirty="0"/>
              <a:t>Cover + </a:t>
            </a:r>
            <a:r>
              <a:rPr lang="de-DE" dirty="0" err="1"/>
              <a:t>color</a:t>
            </a:r>
            <a:br>
              <a:rPr lang="de-DE" dirty="0"/>
            </a:br>
            <a:r>
              <a:rPr lang="de-DE" dirty="0" err="1"/>
              <a:t>headline</a:t>
            </a:r>
            <a:r>
              <a:rPr lang="de-DE" dirty="0"/>
              <a:t> </a:t>
            </a:r>
            <a:r>
              <a:rPr lang="de-DE" dirty="0" err="1"/>
              <a:t>here</a:t>
            </a:r>
            <a:br>
              <a:rPr lang="de-DE" dirty="0"/>
            </a:br>
            <a:r>
              <a:rPr lang="de-DE" dirty="0" err="1">
                <a:solidFill>
                  <a:schemeClr val="bg2"/>
                </a:solidFill>
              </a:rPr>
              <a:t>ppt</a:t>
            </a:r>
            <a:r>
              <a:rPr lang="de-DE" dirty="0">
                <a:solidFill>
                  <a:schemeClr val="bg2"/>
                </a:solidFill>
              </a:rPr>
              <a:t> </a:t>
            </a:r>
            <a:r>
              <a:rPr lang="de-DE" dirty="0" err="1">
                <a:solidFill>
                  <a:schemeClr val="bg2"/>
                </a:solidFill>
              </a:rPr>
              <a:t>template</a:t>
            </a:r>
            <a:r>
              <a:rPr lang="de-DE" dirty="0">
                <a:solidFill>
                  <a:schemeClr val="bg2"/>
                </a:solidFill>
              </a:rPr>
              <a:t> </a:t>
            </a:r>
            <a:br>
              <a:rPr lang="de-DE" dirty="0"/>
            </a:br>
            <a:r>
              <a:rPr lang="de-DE" dirty="0"/>
              <a:t>Q4 2019</a:t>
            </a:r>
            <a:endParaRPr lang="en-US" dirty="0"/>
          </a:p>
        </p:txBody>
      </p:sp>
      <p:sp>
        <p:nvSpPr>
          <p:cNvPr id="11" name="Text Placeholder 10">
            <a:extLst>
              <a:ext uri="{FF2B5EF4-FFF2-40B4-BE49-F238E27FC236}">
                <a16:creationId xmlns:a16="http://schemas.microsoft.com/office/drawing/2014/main" id="{FCEB3095-B49E-44FB-BF23-7DA438A47C5D}"/>
              </a:ext>
            </a:extLst>
          </p:cNvPr>
          <p:cNvSpPr>
            <a:spLocks noGrp="1"/>
          </p:cNvSpPr>
          <p:nvPr>
            <p:ph type="body" sz="quarter" idx="10"/>
          </p:nvPr>
        </p:nvSpPr>
        <p:spPr/>
        <p:txBody>
          <a:bodyPr/>
          <a:lstStyle/>
          <a:p>
            <a:r>
              <a:rPr lang="de-DE" dirty="0"/>
              <a:t>Add your name, </a:t>
            </a:r>
            <a:r>
              <a:rPr lang="de-DE" dirty="0" err="1"/>
              <a:t>job</a:t>
            </a:r>
            <a:r>
              <a:rPr lang="de-DE" dirty="0"/>
              <a:t> title, date </a:t>
            </a:r>
          </a:p>
          <a:p>
            <a:r>
              <a:rPr lang="de-DE" dirty="0"/>
              <a:t>or location</a:t>
            </a:r>
            <a:endParaRPr lang="en-US" dirty="0"/>
          </a:p>
        </p:txBody>
      </p:sp>
    </p:spTree>
    <p:extLst>
      <p:ext uri="{BB962C8B-B14F-4D97-AF65-F5344CB8AC3E}">
        <p14:creationId xmlns:p14="http://schemas.microsoft.com/office/powerpoint/2010/main" val="4164400909"/>
      </p:ext>
    </p:extLst>
  </p:cSld>
  <p:clrMapOvr>
    <a:masterClrMapping/>
  </p:clrMapOvr>
</p:sld>
</file>

<file path=ppt/theme/theme1.xml><?xml version="1.0" encoding="utf-8"?>
<a:theme xmlns:a="http://schemas.openxmlformats.org/drawingml/2006/main" name="Cover, Name, Ending">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ver Image">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Divider Slides">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genda">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Headline up">
  <a:themeElements>
    <a:clrScheme name="Custom 2">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7ECCB1"/>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Headline down_headline">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Headline left">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Assets">
  <a:themeElements>
    <a:clrScheme name="trivago corporate">
      <a:dk1>
        <a:srgbClr val="293339"/>
      </a:dk1>
      <a:lt1>
        <a:srgbClr val="FFFFFF"/>
      </a:lt1>
      <a:dk2>
        <a:srgbClr val="44546A"/>
      </a:dk2>
      <a:lt2>
        <a:srgbClr val="FFFFFF"/>
      </a:lt2>
      <a:accent1>
        <a:srgbClr val="4A32A3"/>
      </a:accent1>
      <a:accent2>
        <a:srgbClr val="89C8E8"/>
      </a:accent2>
      <a:accent3>
        <a:srgbClr val="004484"/>
      </a:accent3>
      <a:accent4>
        <a:srgbClr val="7FCCB2"/>
      </a:accent4>
      <a:accent5>
        <a:srgbClr val="98004E"/>
      </a:accent5>
      <a:accent6>
        <a:srgbClr val="FACE83"/>
      </a:accent6>
      <a:hlink>
        <a:srgbClr val="FFFFFF"/>
      </a:hlink>
      <a:folHlink>
        <a:srgbClr val="44546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37674</TotalTime>
  <Words>1340</Words>
  <Application>Microsoft Macintosh PowerPoint</Application>
  <PresentationFormat>Widescreen</PresentationFormat>
  <Paragraphs>220</Paragraphs>
  <Slides>42</Slides>
  <Notes>1</Notes>
  <HiddenSlides>0</HiddenSlides>
  <MMClips>0</MMClips>
  <ScaleCrop>false</ScaleCrop>
  <HeadingPairs>
    <vt:vector size="6" baseType="variant">
      <vt:variant>
        <vt:lpstr>Fonts Used</vt:lpstr>
      </vt:variant>
      <vt:variant>
        <vt:i4>1</vt:i4>
      </vt:variant>
      <vt:variant>
        <vt:lpstr>Theme</vt:lpstr>
      </vt:variant>
      <vt:variant>
        <vt:i4>8</vt:i4>
      </vt:variant>
      <vt:variant>
        <vt:lpstr>Slide Titles</vt:lpstr>
      </vt:variant>
      <vt:variant>
        <vt:i4>42</vt:i4>
      </vt:variant>
    </vt:vector>
  </HeadingPairs>
  <TitlesOfParts>
    <vt:vector size="51" baseType="lpstr">
      <vt:lpstr>Arial</vt:lpstr>
      <vt:lpstr>Cover, Name, Ending</vt:lpstr>
      <vt:lpstr>Cover Image</vt:lpstr>
      <vt:lpstr>Divider Slides</vt:lpstr>
      <vt:lpstr>Agenda</vt:lpstr>
      <vt:lpstr>Headline up</vt:lpstr>
      <vt:lpstr>Headline down_headline</vt:lpstr>
      <vt:lpstr>Headline left</vt:lpstr>
      <vt:lpstr>Assets</vt:lpstr>
      <vt:lpstr>trivago  ppt template  Arial Q4 2019</vt:lpstr>
      <vt:lpstr>How to use the PPT template</vt:lpstr>
      <vt:lpstr>How to use this template</vt:lpstr>
      <vt:lpstr>You can use these icons to illustrate your content even better. </vt:lpstr>
      <vt:lpstr>Use your headline here and remember to keep it short &amp; crisp.</vt:lpstr>
      <vt:lpstr>Cover + color headline here ppt template  Q4 2019</vt:lpstr>
      <vt:lpstr>Cover + color headline here ppt template  Q4 2019</vt:lpstr>
      <vt:lpstr>Cover + color headline here ppt template  Q4 2019</vt:lpstr>
      <vt:lpstr>Cover + color headline here ppt template  Q4 2019</vt:lpstr>
      <vt:lpstr>First Name  Last Name </vt:lpstr>
      <vt:lpstr>Meet us. The team.</vt:lpstr>
      <vt:lpstr>This is your divider slide</vt:lpstr>
      <vt:lpstr>This is your divider slide</vt:lpstr>
      <vt:lpstr>This is your divider slide</vt:lpstr>
      <vt:lpstr>PowerPoint Presentation</vt:lpstr>
      <vt:lpstr>PowerPoint Presentation</vt:lpstr>
      <vt:lpstr>PowerPoint Presentation</vt:lpstr>
      <vt:lpstr>Using quotes is powerful</vt:lpstr>
      <vt:lpstr>Using quotes is powerful</vt:lpstr>
      <vt:lpstr>Using quotes is powerful</vt:lpstr>
      <vt:lpstr>Use your headline here and remember to keep it short &amp; crisp.</vt:lpstr>
      <vt:lpstr>Use your headline here and remember to keep it short &amp; crisp.</vt:lpstr>
      <vt:lpstr>Use your headline here and remember to keep it short &amp; crisp.</vt:lpstr>
      <vt:lpstr>Use your headline here and remember to keep it short &amp; crisp.</vt:lpstr>
      <vt:lpstr>Use your headline here and remember to keep it short &amp; crisp.</vt:lpstr>
      <vt:lpstr>Use your short headline here</vt:lpstr>
      <vt:lpstr>Use your short headline here</vt:lpstr>
      <vt:lpstr>Use your headline here and remember to keep it short &amp; crisp.</vt:lpstr>
      <vt:lpstr>Use your headline here and remember to keep it short &amp; crisp.</vt:lpstr>
      <vt:lpstr>Use your headline here and remember to keep it short &amp; crisp.</vt:lpstr>
      <vt:lpstr>PowerPoint Presentation</vt:lpstr>
      <vt:lpstr>Use your short headline here</vt:lpstr>
      <vt:lpstr>Use your short headline here</vt:lpstr>
      <vt:lpstr>Use your short headline here</vt:lpstr>
      <vt:lpstr>Use your short headline here</vt:lpstr>
      <vt:lpstr>Use your headline here and remember to keep it short &amp; crisp.</vt:lpstr>
      <vt:lpstr>Use your headline here and remember to keep it short &amp; crisp.</vt:lpstr>
      <vt:lpstr>Use your headline here and remember to keep it short &amp; crisp.</vt:lpstr>
      <vt:lpstr>Use your headline here and remember to keep it short &amp; crisp.</vt:lpstr>
      <vt:lpstr>Q&amp;A</vt:lpstr>
      <vt:lpstr>PowerPoint Presentation</vt:lpstr>
      <vt:lpstr>Appendix</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 Buchmann</dc:creator>
  <cp:lastModifiedBy>Julia Buchmann</cp:lastModifiedBy>
  <cp:revision>402</cp:revision>
  <cp:lastPrinted>2019-07-26T15:11:53Z</cp:lastPrinted>
  <dcterms:created xsi:type="dcterms:W3CDTF">2019-04-18T08:17:48Z</dcterms:created>
  <dcterms:modified xsi:type="dcterms:W3CDTF">2019-11-15T16:09:07Z</dcterms:modified>
</cp:coreProperties>
</file>